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trictFirstAndLastChars="0" autoCompressPictures="0">
  <p:sldMasterIdLst>
    <p:sldMasterId id="2147483691" r:id="rId1"/>
  </p:sldMasterIdLst>
  <p:notesMasterIdLst>
    <p:notesMasterId r:id="rId10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Lst>
  <p:sldSz cx="9144000" cy="6858000" type="screen4x3"/>
  <p:notesSz cx="6858000" cy="9144000"/>
  <p:defaultTextStyle>
    <a:defPPr marR="0" lvl="0" algn="r" rtl="1">
      <a:lnSpc>
        <a:spcPct val="100000"/>
      </a:lnSpc>
      <a:spcBef>
        <a:spcPts val="0"/>
      </a:spcBef>
      <a:spcAft>
        <a:spcPts val="0"/>
      </a:spcAft>
      <a:defRPr lang="ar-MA"/>
    </a:defPPr>
    <a:lvl1pPr marR="0" lvl="0"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her" initials="S" lastIdx="21" clrIdx="0">
    <p:extLst>
      <p:ext uri="{19B8F6BF-5375-455C-9EA6-DF929625EA0E}">
        <p15:presenceInfo xmlns:p15="http://schemas.microsoft.com/office/powerpoint/2012/main" userId="087a89573fa4112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CFC"/>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B87D739-B463-4BBC-A95C-F299514086B5}">
  <a:tblStyle styleId="{4B87D739-B463-4BBC-A95C-F299514086B5}" styleName="Table_0">
    <a:wholeTbl>
      <a:tcTxStyle b="off" i="off">
        <a:font>
          <a:latin typeface="Franklin Gothic Book"/>
          <a:ea typeface="Franklin Gothic Book"/>
          <a:cs typeface="Franklin Gothic Book"/>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DEDED"/>
          </a:solidFill>
        </a:fill>
      </a:tcStyle>
    </a:wholeTbl>
    <a:band1H>
      <a:tcTxStyle b="off" i="off"/>
      <a:tcStyle>
        <a:tcBdr/>
        <a:fill>
          <a:solidFill>
            <a:srgbClr val="DADAD8"/>
          </a:solidFill>
        </a:fill>
      </a:tcStyle>
    </a:band1H>
    <a:band2H>
      <a:tcTxStyle b="off" i="off"/>
      <a:tcStyle>
        <a:tcBdr/>
      </a:tcStyle>
    </a:band2H>
    <a:band1V>
      <a:tcTxStyle b="off" i="off"/>
      <a:tcStyle>
        <a:tcBdr/>
        <a:fill>
          <a:solidFill>
            <a:srgbClr val="DADAD8"/>
          </a:solidFill>
        </a:fill>
      </a:tcStyle>
    </a:band1V>
    <a:band2V>
      <a:tcTxStyle b="off" i="off"/>
      <a:tcStyle>
        <a:tcBdr/>
      </a:tcStyle>
    </a:band2V>
    <a:lastCol>
      <a:tcTxStyle b="on" i="off">
        <a:font>
          <a:latin typeface="Franklin Gothic Book"/>
          <a:ea typeface="Franklin Gothic Book"/>
          <a:cs typeface="Franklin Gothic Book"/>
        </a:font>
        <a:schemeClr val="lt1"/>
      </a:tcTxStyle>
      <a:tcStyle>
        <a:tcBdr/>
        <a:fill>
          <a:solidFill>
            <a:schemeClr val="accent1"/>
          </a:solidFill>
        </a:fill>
      </a:tcStyle>
    </a:lastCol>
    <a:firstCol>
      <a:tcTxStyle b="on" i="off">
        <a:font>
          <a:latin typeface="Franklin Gothic Book"/>
          <a:ea typeface="Franklin Gothic Book"/>
          <a:cs typeface="Franklin Gothic Book"/>
        </a:font>
        <a:schemeClr val="lt1"/>
      </a:tcTxStyle>
      <a:tcStyle>
        <a:tcBdr/>
        <a:fill>
          <a:solidFill>
            <a:schemeClr val="accent1"/>
          </a:solidFill>
        </a:fill>
      </a:tcStyle>
    </a:firstCol>
    <a:lastRow>
      <a:tcTxStyle b="on" i="off">
        <a:font>
          <a:latin typeface="Franklin Gothic Book"/>
          <a:ea typeface="Franklin Gothic Book"/>
          <a:cs typeface="Franklin Gothic Book"/>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Franklin Gothic Book"/>
          <a:ea typeface="Franklin Gothic Book"/>
          <a:cs typeface="Franklin Gothic Book"/>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3CE94123-F8F3-4C26-BC5A-E7746B5D8D28}"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919F3888-E6A0-4E8F-BDE8-FE71880276DE}"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880" autoAdjust="0"/>
    <p:restoredTop sz="97840" autoAdjust="0"/>
  </p:normalViewPr>
  <p:slideViewPr>
    <p:cSldViewPr snapToGrid="0">
      <p:cViewPr varScale="1">
        <p:scale>
          <a:sx n="81" d="100"/>
          <a:sy n="81" d="100"/>
        </p:scale>
        <p:origin x="72" y="91"/>
      </p:cViewPr>
      <p:guideLst/>
    </p:cSldViewPr>
  </p:slideViewPr>
  <p:outlineViewPr>
    <p:cViewPr>
      <p:scale>
        <a:sx n="33" d="100"/>
        <a:sy n="33" d="100"/>
      </p:scale>
      <p:origin x="-8"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commentAuthors" Target="commentAuthor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7-19T12:20:19.953" idx="6">
    <p:pos x="5750" y="10"/>
    <p:text>وضّح أن اللولب يعمل بشكل أساسي عن طريق إحداث تغيير كيميائي يدمر الحيوانات المنوية قبل أن تلتقي بالبويضات. أكّد على أن هذه اللوالب فعالة فور تركيبها، إذاً لا داعي لاستخدام وسيلة إضافية لمنع الحمل. 
وجّه المشاركين إلى استخدام نشرة حقائق عن اللوالب الرحمية النحاسية في مصنفاتهم للحصول على مزيد من المعلومات.</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07-19T13:23:42.627" idx="10">
    <p:pos x="5750" y="10"/>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rtl="1"/>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rtl="1"/>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lvl1pPr marL="457200" marR="0" lvl="0"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pPr rtl="1"/>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rtlCol="1" anchor="b" anchorCtr="0">
            <a:noAutofit/>
          </a:bodyPr>
          <a:lstStyle>
            <a:lvl1pPr marR="0" lvl="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rtl="1"/>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resources.jhpiego.org/resources/Modular_LARC_LRP"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resources.jhpiego.org/resources/Modular_LARC_LRP"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ptraining.or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ptraining.or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who.int/reproductivehealth/contraceptive-eligibility-women-at-high-risk-of-HIV/e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who.int/reproductivehealth/publications/fp-global-handbook/e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who.int/reproductivehealth/publications/fp-global-handbook/e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who.int/reproductivehealth/publications/fp-global-handbook/e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tandfonline.com/doi/full/10.1080/17441692.2012.758302"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www.who.int/reproductivehealth/publications/fp-global-handbook/en/"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www.who.int/reproductivehealth/publications/fp-global-handbook/en/"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fptraining.org/"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www.who.int/infection-prevention/publications/decontamination/en/"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apps.who.int/iris/bitstream/10665/260156/1/9780999203705-eng.pdf?ua=1"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l" rtl="1">
              <a:lnSpc>
                <a:spcPct val="100000"/>
              </a:lnSpc>
              <a:spcBef>
                <a:spcPts val="0"/>
              </a:spcBef>
              <a:spcAft>
                <a:spcPts val="0"/>
              </a:spcAft>
              <a:buSzPts val="1400"/>
              <a:buNone/>
            </a:pPr>
            <a:endParaRPr/>
          </a:p>
        </p:txBody>
      </p:sp>
      <p:sp>
        <p:nvSpPr>
          <p:cNvPr id="232" name="Google Shape;232;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457200" marR="0" lvl="0" indent="-228600" algn="l" rtl="1">
              <a:lnSpc>
                <a:spcPct val="100000"/>
              </a:lnSpc>
              <a:spcBef>
                <a:spcPts val="0"/>
              </a:spcBef>
              <a:spcAft>
                <a:spcPts val="0"/>
              </a:spcAft>
              <a:buSzPts val="1400"/>
              <a:buNone/>
            </a:pPr>
            <a:endParaRPr/>
          </a:p>
        </p:txBody>
      </p:sp>
      <p:sp>
        <p:nvSpPr>
          <p:cNvPr id="323" name="Google Shape;32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8" name="Google Shape;1178;p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1" anchor="t" anchorCtr="0">
            <a:noAutofit/>
          </a:bodyPr>
          <a:lstStyle/>
          <a:p>
            <a:pPr marL="158750" lvl="0" indent="0" algn="r" rtl="1">
              <a:lnSpc>
                <a:spcPct val="107916"/>
              </a:lnSpc>
              <a:spcBef>
                <a:spcPts val="0"/>
              </a:spcBef>
              <a:spcAft>
                <a:spcPts val="0"/>
              </a:spcAft>
              <a:buClr>
                <a:schemeClr val="dk1"/>
              </a:buClr>
              <a:buSzPts val="1100"/>
              <a:buFont typeface="Noto Sans Symbols"/>
              <a:buNone/>
            </a:pPr>
            <a:r>
              <a:rPr lang="ar" sz="1100" b="1" i="0" dirty="0"/>
              <a:t>اسأل:</a:t>
            </a:r>
            <a:r>
              <a:rPr lang="ar" sz="1100" i="0" dirty="0"/>
              <a:t> ما هي الحبوب الطارئة لمنع الحمل وكيف تُستخدَم؟ </a:t>
            </a:r>
            <a:r>
              <a:rPr lang="ar" sz="1100" b="1" i="0" dirty="0"/>
              <a:t>اعرض</a:t>
            </a:r>
            <a:r>
              <a:rPr lang="ar" sz="1100" i="0" dirty="0"/>
              <a:t> عينة من الحبوب العاجلة لمنع الحمل.</a:t>
            </a:r>
            <a:endParaRPr sz="1100" b="0" i="0" dirty="0"/>
          </a:p>
          <a:p>
            <a:pPr marL="158750" lvl="0" indent="0" algn="r" rtl="1">
              <a:lnSpc>
                <a:spcPct val="107916"/>
              </a:lnSpc>
              <a:spcBef>
                <a:spcPts val="0"/>
              </a:spcBef>
              <a:spcAft>
                <a:spcPts val="0"/>
              </a:spcAft>
              <a:buClr>
                <a:schemeClr val="dk1"/>
              </a:buClr>
              <a:buSzPts val="1100"/>
              <a:buFont typeface="Noto Sans Symbols"/>
              <a:buNone/>
            </a:pPr>
            <a:endParaRPr sz="1100" b="0" i="0" dirty="0"/>
          </a:p>
          <a:p>
            <a:pPr marL="158750" lvl="0" indent="0" algn="r" rtl="1">
              <a:lnSpc>
                <a:spcPct val="107916"/>
              </a:lnSpc>
              <a:spcBef>
                <a:spcPts val="0"/>
              </a:spcBef>
              <a:spcAft>
                <a:spcPts val="0"/>
              </a:spcAft>
              <a:buClr>
                <a:schemeClr val="dk1"/>
              </a:buClr>
              <a:buSzPts val="1100"/>
              <a:buFont typeface="Noto Sans Symbols"/>
              <a:buNone/>
            </a:pPr>
            <a:r>
              <a:rPr lang="ar" b="1" i="0" dirty="0"/>
              <a:t>اشرح </a:t>
            </a:r>
            <a:r>
              <a:rPr lang="ar" i="0" dirty="0"/>
              <a:t>أنَّ الحبوب العاجلة لمنع الحمل تُسمى أيضاً بحبوب صباح اليوم التالي (morning after pills). وتعمل عن طريق منع أو تأخير إطلاق البويضة من المبيضين. وليس لهذه الحبوب مفعول إذا كانت العميلة حاملاً بالفعل. تكون الحبوب فعالة لأقصى درجة كلما تم تناولها بسرعة أكبر بعد حدوث الجماع غير المحمي. لا يُنصح باستخدام الحبوب العاجلة لمنع الحمل بانتظام كوسيلة منع حمل.</a:t>
            </a:r>
            <a:endParaRPr i="0" dirty="0"/>
          </a:p>
          <a:p>
            <a:pPr marL="158750" lvl="0" indent="0" algn="r" rtl="1">
              <a:lnSpc>
                <a:spcPct val="107916"/>
              </a:lnSpc>
              <a:spcBef>
                <a:spcPts val="0"/>
              </a:spcBef>
              <a:spcAft>
                <a:spcPts val="0"/>
              </a:spcAft>
              <a:buClr>
                <a:schemeClr val="dk1"/>
              </a:buClr>
              <a:buSzPts val="1100"/>
              <a:buFont typeface="Noto Sans Symbols"/>
              <a:buNone/>
            </a:pPr>
            <a:endParaRPr i="0" dirty="0"/>
          </a:p>
          <a:p>
            <a:pPr marL="158750" lvl="0" indent="0" algn="r" rtl="1">
              <a:lnSpc>
                <a:spcPct val="107916"/>
              </a:lnSpc>
              <a:spcBef>
                <a:spcPts val="0"/>
              </a:spcBef>
              <a:spcAft>
                <a:spcPts val="0"/>
              </a:spcAft>
              <a:buClr>
                <a:schemeClr val="dk1"/>
              </a:buClr>
              <a:buSzPts val="1100"/>
              <a:buFont typeface="Noto Sans Symbols"/>
              <a:buNone/>
            </a:pPr>
            <a:r>
              <a:rPr lang="ar" i="0" dirty="0"/>
              <a:t>المصدر: </a:t>
            </a:r>
            <a:r>
              <a:rPr lang="ar" sz="1200" i="0" dirty="0"/>
              <a:t>منظمة الصحة العالمية ومشروع المعرفة من أجل الصحة. </a:t>
            </a:r>
            <a:r>
              <a:rPr lang="ar" i="0" dirty="0"/>
              <a:t>تنظيم الأسرة: الكتيب العالمي لمقدمي الخدمة. .‎2018 </a:t>
            </a:r>
            <a:endParaRPr i="0" dirty="0"/>
          </a:p>
        </p:txBody>
      </p:sp>
      <p:sp>
        <p:nvSpPr>
          <p:cNvPr id="1179" name="Google Shape;1179;p1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1" anchor="b" anchorCtr="0">
            <a:noAutofit/>
          </a:bodyPr>
          <a:lstStyle/>
          <a:p>
            <a:pPr marL="0" lvl="0" indent="0" algn="r" rtl="1">
              <a:lnSpc>
                <a:spcPct val="100000"/>
              </a:lnSpc>
              <a:spcBef>
                <a:spcPts val="0"/>
              </a:spcBef>
              <a:spcAft>
                <a:spcPts val="0"/>
              </a:spcAft>
              <a:buSzPts val="1400"/>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5" name="Google Shape;1185;p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1" anchor="t" anchorCtr="0">
            <a:noAutofit/>
          </a:bodyPr>
          <a:lstStyle/>
          <a:p>
            <a:pPr marL="158750" lvl="0" indent="0" algn="r" rtl="1">
              <a:lnSpc>
                <a:spcPct val="107916"/>
              </a:lnSpc>
              <a:spcBef>
                <a:spcPts val="0"/>
              </a:spcBef>
              <a:spcAft>
                <a:spcPts val="0"/>
              </a:spcAft>
              <a:buClr>
                <a:schemeClr val="dk1"/>
              </a:buClr>
              <a:buSzPts val="1100"/>
              <a:buFont typeface="Noto Sans Symbols"/>
              <a:buNone/>
            </a:pPr>
            <a:r>
              <a:rPr lang="ar" sz="1100" b="1" i="0" dirty="0"/>
              <a:t>اعرض </a:t>
            </a:r>
            <a:r>
              <a:rPr lang="ar" sz="1100" i="0" dirty="0"/>
              <a:t>عينات لأنواع مختلفة من الحقن:</a:t>
            </a:r>
            <a:endParaRPr sz="1100" i="0" dirty="0"/>
          </a:p>
          <a:p>
            <a:pPr marL="685800" lvl="0" indent="-298450" algn="r" rtl="1">
              <a:lnSpc>
                <a:spcPct val="100000"/>
              </a:lnSpc>
              <a:spcBef>
                <a:spcPts val="800"/>
              </a:spcBef>
              <a:spcAft>
                <a:spcPts val="0"/>
              </a:spcAft>
              <a:buClr>
                <a:schemeClr val="dk1"/>
              </a:buClr>
              <a:buSzPts val="1100"/>
              <a:buFont typeface="Calibri"/>
              <a:buChar char="-"/>
            </a:pPr>
            <a:r>
              <a:rPr lang="ar" sz="1100" b="1" i="0" dirty="0"/>
              <a:t>حقن مدخر أسيتات ميدروكسي بروجستيرون (الديبوبروفيرا)</a:t>
            </a:r>
            <a:r>
              <a:rPr lang="ar" sz="1100" i="0" dirty="0"/>
              <a:t>–  3 مرات شهرياً </a:t>
            </a:r>
            <a:endParaRPr sz="1100" i="0" dirty="0"/>
          </a:p>
          <a:p>
            <a:pPr marL="685800" lvl="0" indent="-298450" algn="r" rtl="1">
              <a:lnSpc>
                <a:spcPct val="100000"/>
              </a:lnSpc>
              <a:spcBef>
                <a:spcPts val="0"/>
              </a:spcBef>
              <a:spcAft>
                <a:spcPts val="0"/>
              </a:spcAft>
              <a:buClr>
                <a:schemeClr val="dk1"/>
              </a:buClr>
              <a:buSzPts val="1100"/>
              <a:buFont typeface="Calibri"/>
              <a:buChar char="-"/>
            </a:pPr>
            <a:r>
              <a:rPr lang="ar" sz="1100" b="1" i="0" dirty="0"/>
              <a:t>حقن النورايثيستيرون إينونثات (نت - إن)</a:t>
            </a:r>
            <a:r>
              <a:rPr lang="ar" sz="1100" i="0" dirty="0"/>
              <a:t>: مرتان شهرياً، كل مرة في العضل</a:t>
            </a:r>
            <a:endParaRPr sz="1100" i="0" dirty="0"/>
          </a:p>
          <a:p>
            <a:pPr marL="685800" lvl="0" indent="-298450" algn="r" rtl="1">
              <a:lnSpc>
                <a:spcPct val="100000"/>
              </a:lnSpc>
              <a:spcBef>
                <a:spcPts val="0"/>
              </a:spcBef>
              <a:spcAft>
                <a:spcPts val="0"/>
              </a:spcAft>
              <a:buClr>
                <a:schemeClr val="dk1"/>
              </a:buClr>
              <a:buSzPts val="1100"/>
              <a:buFont typeface="Calibri"/>
              <a:buChar char="-"/>
            </a:pPr>
            <a:r>
              <a:rPr lang="ar" sz="1100" b="1" i="0" dirty="0"/>
              <a:t>حقن مدخر أسيتات ميدروكسي بروجستيرون (الديبوبروفيرا) تحت الجلد</a:t>
            </a:r>
            <a:r>
              <a:rPr lang="ar" sz="1100" i="0" dirty="0"/>
              <a:t> متوفرة بنظامي حَقن: 1) جهاز Uniject و2) المحقنة التقليدية المعبأة مسبقاً أحادية الجرعة. ويحتوي كِلا النظامَين على إبر قصيرة مصمَّمة للحقن تحت الجلد مباشرةً. ويمكن للعميلات إذا تم تدريبهنَّ إعطاء هذه الحقن لأنفسهن بدون مساعدة.</a:t>
            </a:r>
            <a:endParaRPr sz="1100" i="0" dirty="0"/>
          </a:p>
          <a:p>
            <a:pPr marL="0" lvl="0" indent="0" algn="r" rtl="1">
              <a:lnSpc>
                <a:spcPct val="100000"/>
              </a:lnSpc>
              <a:spcBef>
                <a:spcPts val="0"/>
              </a:spcBef>
              <a:spcAft>
                <a:spcPts val="0"/>
              </a:spcAft>
              <a:buSzPts val="1400"/>
              <a:buNone/>
            </a:pPr>
            <a:endParaRPr sz="1100" i="0" dirty="0"/>
          </a:p>
          <a:p>
            <a:pPr marL="0" lvl="0" indent="0" algn="r" rtl="1">
              <a:lnSpc>
                <a:spcPct val="100000"/>
              </a:lnSpc>
              <a:spcBef>
                <a:spcPts val="0"/>
              </a:spcBef>
              <a:spcAft>
                <a:spcPts val="0"/>
              </a:spcAft>
              <a:buSzPts val="1400"/>
              <a:buNone/>
            </a:pPr>
            <a:r>
              <a:rPr lang="ar" b="1" i="0" dirty="0"/>
              <a:t>اشرح</a:t>
            </a:r>
            <a:r>
              <a:rPr lang="ar" i="0" dirty="0"/>
              <a:t>أنه يتوفر نوعان من حقن البروجستين فقط: </a:t>
            </a:r>
            <a:endParaRPr i="0" dirty="0"/>
          </a:p>
          <a:p>
            <a:pPr marL="171450" lvl="0" indent="-171450" algn="r" rtl="1">
              <a:lnSpc>
                <a:spcPct val="100000"/>
              </a:lnSpc>
              <a:spcBef>
                <a:spcPts val="0"/>
              </a:spcBef>
              <a:spcAft>
                <a:spcPts val="0"/>
              </a:spcAft>
              <a:buClr>
                <a:schemeClr val="dk1"/>
              </a:buClr>
              <a:buSzPts val="1200"/>
              <a:buFont typeface="Arial"/>
              <a:buChar char="•"/>
            </a:pPr>
            <a:r>
              <a:rPr lang="ar" b="1" i="0" dirty="0"/>
              <a:t>حقن الديبوبروفيرا</a:t>
            </a:r>
            <a:r>
              <a:rPr lang="ar" i="0" dirty="0"/>
              <a:t> (مدخر أسيتات ميدروكسي بروجستيرون) و </a:t>
            </a:r>
            <a:endParaRPr i="0" dirty="0"/>
          </a:p>
          <a:p>
            <a:pPr marL="171450" lvl="0" indent="-171450" algn="r" rtl="1">
              <a:lnSpc>
                <a:spcPct val="100000"/>
              </a:lnSpc>
              <a:spcBef>
                <a:spcPts val="0"/>
              </a:spcBef>
              <a:spcAft>
                <a:spcPts val="0"/>
              </a:spcAft>
              <a:buClr>
                <a:schemeClr val="dk1"/>
              </a:buClr>
              <a:buSzPts val="1200"/>
              <a:buFont typeface="Arial"/>
              <a:buChar char="•"/>
            </a:pPr>
            <a:r>
              <a:rPr lang="ar" b="1" i="0" dirty="0"/>
              <a:t>حقن النورايثيستيرون إينونثات (نت - إن)</a:t>
            </a:r>
            <a:r>
              <a:rPr lang="ar" i="0" dirty="0"/>
              <a:t> (يتوفر بتركيبتين كيميائيتين: نوريثيندرون إينونثات ونوريثيستيرون إينونثات)</a:t>
            </a:r>
            <a:endParaRPr i="0" dirty="0"/>
          </a:p>
          <a:p>
            <a:pPr marL="0" lvl="0" indent="0" algn="r" rtl="1">
              <a:lnSpc>
                <a:spcPct val="100000"/>
              </a:lnSpc>
              <a:spcBef>
                <a:spcPts val="0"/>
              </a:spcBef>
              <a:spcAft>
                <a:spcPts val="0"/>
              </a:spcAft>
              <a:buClr>
                <a:schemeClr val="dk1"/>
              </a:buClr>
              <a:buSzPts val="1200"/>
              <a:buFont typeface="Arial"/>
              <a:buNone/>
            </a:pPr>
            <a:endParaRPr i="0" dirty="0"/>
          </a:p>
          <a:p>
            <a:pPr marL="0" lvl="0" indent="0" algn="r" rtl="1">
              <a:lnSpc>
                <a:spcPct val="100000"/>
              </a:lnSpc>
              <a:spcBef>
                <a:spcPts val="0"/>
              </a:spcBef>
              <a:spcAft>
                <a:spcPts val="0"/>
              </a:spcAft>
              <a:buClr>
                <a:schemeClr val="dk1"/>
              </a:buClr>
              <a:buSzPts val="1200"/>
              <a:buFont typeface="Arial"/>
              <a:buNone/>
            </a:pPr>
            <a:r>
              <a:rPr lang="ar" b="1" i="0" dirty="0"/>
              <a:t>حقن </a:t>
            </a:r>
            <a:r>
              <a:rPr lang="ar" i="0" dirty="0"/>
              <a:t>مدخر أسيتات ميدروكسي بروجستيرون (الديبوبروفيرا) وحقن النورايثيستيرون إينونثات (نت - إن) يتم حقنهما في العضل في أحد الأماكن الثلاثة التالية: </a:t>
            </a:r>
            <a:endParaRPr i="0" dirty="0"/>
          </a:p>
          <a:p>
            <a:pPr marL="171450" lvl="0" indent="-171450" algn="r" rtl="1">
              <a:lnSpc>
                <a:spcPct val="100000"/>
              </a:lnSpc>
              <a:spcBef>
                <a:spcPts val="0"/>
              </a:spcBef>
              <a:spcAft>
                <a:spcPts val="0"/>
              </a:spcAft>
              <a:buClr>
                <a:schemeClr val="dk1"/>
              </a:buClr>
              <a:buSzPts val="1200"/>
              <a:buFont typeface="Arial"/>
              <a:buChar char="•"/>
            </a:pPr>
            <a:r>
              <a:rPr lang="ar" i="0" dirty="0"/>
              <a:t>عضلات الذراع العلوي </a:t>
            </a:r>
            <a:endParaRPr i="0" dirty="0"/>
          </a:p>
          <a:p>
            <a:pPr marL="171450" lvl="0" indent="-171450" algn="r" rtl="1">
              <a:lnSpc>
                <a:spcPct val="100000"/>
              </a:lnSpc>
              <a:spcBef>
                <a:spcPts val="0"/>
              </a:spcBef>
              <a:spcAft>
                <a:spcPts val="0"/>
              </a:spcAft>
              <a:buClr>
                <a:schemeClr val="dk1"/>
              </a:buClr>
              <a:buSzPts val="1200"/>
              <a:buFont typeface="Arial"/>
              <a:buChar char="•"/>
            </a:pPr>
            <a:r>
              <a:rPr lang="ar" i="0" dirty="0"/>
              <a:t>أو عضلة الفخذ </a:t>
            </a:r>
            <a:endParaRPr i="0" dirty="0"/>
          </a:p>
          <a:p>
            <a:pPr marL="171450" lvl="0" indent="-171450" algn="r" rtl="1">
              <a:lnSpc>
                <a:spcPct val="100000"/>
              </a:lnSpc>
              <a:spcBef>
                <a:spcPts val="0"/>
              </a:spcBef>
              <a:spcAft>
                <a:spcPts val="0"/>
              </a:spcAft>
              <a:buClr>
                <a:schemeClr val="dk1"/>
              </a:buClr>
              <a:buSzPts val="1200"/>
              <a:buFont typeface="Arial"/>
              <a:buChar char="•"/>
            </a:pPr>
            <a:r>
              <a:rPr lang="ar" i="0" dirty="0"/>
              <a:t>أو الأرداف </a:t>
            </a:r>
            <a:endParaRPr i="0" dirty="0"/>
          </a:p>
          <a:p>
            <a:pPr marL="0" lvl="0" indent="0" algn="r" rtl="1">
              <a:lnSpc>
                <a:spcPct val="100000"/>
              </a:lnSpc>
              <a:spcBef>
                <a:spcPts val="0"/>
              </a:spcBef>
              <a:spcAft>
                <a:spcPts val="0"/>
              </a:spcAft>
              <a:buClr>
                <a:schemeClr val="dk1"/>
              </a:buClr>
              <a:buSzPts val="1200"/>
              <a:buFont typeface="Arial"/>
              <a:buNone/>
            </a:pPr>
            <a:endParaRPr i="0" dirty="0"/>
          </a:p>
          <a:p>
            <a:pPr marL="0" lvl="0" indent="0" algn="r" rtl="1">
              <a:lnSpc>
                <a:spcPct val="100000"/>
              </a:lnSpc>
              <a:spcBef>
                <a:spcPts val="0"/>
              </a:spcBef>
              <a:spcAft>
                <a:spcPts val="0"/>
              </a:spcAft>
              <a:buClr>
                <a:schemeClr val="dk1"/>
              </a:buClr>
              <a:buSzPts val="1200"/>
              <a:buFont typeface="Arial"/>
              <a:buNone/>
            </a:pPr>
            <a:r>
              <a:rPr lang="ar" b="1" i="0" dirty="0"/>
              <a:t>تتوفر </a:t>
            </a:r>
            <a:r>
              <a:rPr lang="ar" i="0" dirty="0"/>
              <a:t>حقن مدخر أسيتات ميدروكسي بروجستيرون (الديبوبروفيرا) تحت الجلد الآن بنظامين حَقن: جهاز Uniject والمحقنة التقليدية المعبأة مسبقاً أحادية الجرعة. ويحتوي كِلا النظامَين على إبر قصيرة مصمَّمة للحقن تحت الجلد مباشرةً. ويمكن للعميلات إذا تم تدريبهنّ إعطاء هذه الحقن لأنفسهنّ بدون مساعدة.</a:t>
            </a:r>
            <a:endParaRPr i="0" dirty="0"/>
          </a:p>
          <a:p>
            <a:pPr marL="0" lvl="0" indent="0" algn="r" rtl="1">
              <a:lnSpc>
                <a:spcPct val="100000"/>
              </a:lnSpc>
              <a:spcBef>
                <a:spcPts val="0"/>
              </a:spcBef>
              <a:spcAft>
                <a:spcPts val="0"/>
              </a:spcAft>
              <a:buClr>
                <a:schemeClr val="dk1"/>
              </a:buClr>
              <a:buSzPts val="1200"/>
              <a:buFont typeface="Arial"/>
              <a:buNone/>
            </a:pPr>
            <a:endParaRPr i="0" dirty="0"/>
          </a:p>
          <a:p>
            <a:pPr marL="0" lvl="0" indent="0" algn="r" rtl="1">
              <a:lnSpc>
                <a:spcPct val="100000"/>
              </a:lnSpc>
              <a:spcBef>
                <a:spcPts val="0"/>
              </a:spcBef>
              <a:spcAft>
                <a:spcPts val="0"/>
              </a:spcAft>
              <a:buClr>
                <a:schemeClr val="dk1"/>
              </a:buClr>
              <a:buSzPts val="1200"/>
              <a:buFont typeface="Arial"/>
              <a:buNone/>
            </a:pPr>
            <a:r>
              <a:rPr lang="ar" i="0" dirty="0"/>
              <a:t>يمكن للعميلات تحديد المكان الذي يفضلن تلقي الحقنة فيه. </a:t>
            </a:r>
            <a:r>
              <a:rPr lang="ar" b="1" i="0" dirty="0"/>
              <a:t>اطلب </a:t>
            </a:r>
            <a:r>
              <a:rPr lang="ar" b="0" i="0" dirty="0"/>
              <a:t>من </a:t>
            </a:r>
            <a:r>
              <a:rPr lang="ar" i="0" dirty="0"/>
              <a:t> المشاركين التفكير في طريقة مناقشة عميلاتهم بشأن المكان الذي يفضلنَ تلقي الحقنة فيه. </a:t>
            </a:r>
            <a:r>
              <a:rPr lang="ar" b="1" i="0" dirty="0"/>
              <a:t>ذكّر </a:t>
            </a:r>
            <a:r>
              <a:rPr lang="ar" i="0" dirty="0"/>
              <a:t>المشاركين بأن بعض العميلات سيشعرنَ بالقلق من تلقي الحقن. ولجعل العميلات يشعرنَ بالراحة، من المهم التمكن من مناقشة كيفية القيام بالإجراء.</a:t>
            </a:r>
            <a:endParaRPr i="0" dirty="0"/>
          </a:p>
          <a:p>
            <a:pPr marL="0" lvl="0" indent="0" algn="r" rtl="1">
              <a:lnSpc>
                <a:spcPct val="100000"/>
              </a:lnSpc>
              <a:spcBef>
                <a:spcPts val="0"/>
              </a:spcBef>
              <a:spcAft>
                <a:spcPts val="0"/>
              </a:spcAft>
              <a:buSzPts val="1400"/>
              <a:buNone/>
            </a:pPr>
            <a:endParaRPr i="0" dirty="0"/>
          </a:p>
          <a:p>
            <a:pPr marL="0" marR="0" lvl="0" indent="0" algn="r" rtl="1">
              <a:lnSpc>
                <a:spcPct val="100000"/>
              </a:lnSpc>
              <a:spcBef>
                <a:spcPts val="360"/>
              </a:spcBef>
              <a:spcAft>
                <a:spcPts val="0"/>
              </a:spcAft>
              <a:buClr>
                <a:schemeClr val="dk1"/>
              </a:buClr>
              <a:buSzPts val="1200"/>
              <a:buFont typeface="Calibri"/>
              <a:buNone/>
            </a:pPr>
            <a:r>
              <a:rPr lang="ar" sz="1200" i="0" dirty="0"/>
              <a:t>مصدر الصورة:</a:t>
            </a:r>
            <a:r>
              <a:rPr lang="ar" sz="1200" b="1" i="0" dirty="0"/>
              <a:t> </a:t>
            </a:r>
            <a:r>
              <a:rPr lang="ar" sz="1200" i="0" dirty="0"/>
              <a:t>News-Leader, ©2005 Springfield, MO; Museum of Contraception and Abortion, ©2007 Vienna,CTI (Exchange) </a:t>
            </a:r>
            <a:endParaRPr i="0" dirty="0"/>
          </a:p>
          <a:p>
            <a:pPr marL="0" lvl="0" indent="0" algn="r" rtl="1">
              <a:lnSpc>
                <a:spcPct val="100000"/>
              </a:lnSpc>
              <a:spcBef>
                <a:spcPts val="0"/>
              </a:spcBef>
              <a:spcAft>
                <a:spcPts val="0"/>
              </a:spcAft>
              <a:buSzPts val="1400"/>
              <a:buNone/>
            </a:pPr>
            <a:endParaRPr i="0" dirty="0"/>
          </a:p>
        </p:txBody>
      </p:sp>
      <p:sp>
        <p:nvSpPr>
          <p:cNvPr id="1186" name="Google Shape;1186;p1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1" anchor="b" anchorCtr="0">
            <a:noAutofit/>
          </a:bodyPr>
          <a:lstStyle/>
          <a:p>
            <a:pPr marL="0" lvl="0" indent="0" algn="r" rtl="1">
              <a:lnSpc>
                <a:spcPct val="100000"/>
              </a:lnSpc>
              <a:spcBef>
                <a:spcPts val="0"/>
              </a:spcBef>
              <a:spcAft>
                <a:spcPts val="0"/>
              </a:spcAft>
              <a:buSzPts val="1400"/>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96" name="Google Shape;1196;p102:notes"/>
          <p:cNvSpPr txBox="1">
            <a:spLocks noGrp="1"/>
          </p:cNvSpPr>
          <p:nvPr>
            <p:ph type="body" idx="1"/>
          </p:nvPr>
        </p:nvSpPr>
        <p:spPr>
          <a:xfrm>
            <a:off x="534988" y="3752850"/>
            <a:ext cx="5908800" cy="216210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b="1" i="0" dirty="0"/>
              <a:t>اطلب</a:t>
            </a:r>
            <a:r>
              <a:rPr lang="ar" i="0" dirty="0"/>
              <a:t> من المشاركين </a:t>
            </a:r>
            <a:r>
              <a:rPr lang="ar" b="1" i="0" dirty="0"/>
              <a:t>تبادل الأفكار</a:t>
            </a:r>
            <a:r>
              <a:rPr lang="ar" i="0" dirty="0"/>
              <a:t> أولاً للتوصل إلى قائمة الخصائص الإيجابية (المزايا) الخاصة بحقن البروجستين فقط وخصائصها السلبية (العيوب). اكتب هذه الخصائص المقترحة على لوح قلاب. ثم اعرض الشرائح الخاصة بخصائص حقن البروجستين فقط وقارنها بالقائمة الناتجة عن تبادل الأفكار. ناقش أي مفاهيم خاطئة وصحِّحها وواجه أي خرافات قد تنشأ حول البروجستين فقط.</a:t>
            </a:r>
            <a:endParaRPr i="0" dirty="0"/>
          </a:p>
          <a:p>
            <a:pPr marL="0" lvl="0" indent="0" algn="r" rtl="1">
              <a:lnSpc>
                <a:spcPct val="100000"/>
              </a:lnSpc>
              <a:spcBef>
                <a:spcPts val="0"/>
              </a:spcBef>
              <a:spcAft>
                <a:spcPts val="0"/>
              </a:spcAft>
              <a:buSzPts val="1400"/>
              <a:buNone/>
            </a:pPr>
            <a:endParaRPr i="0" dirty="0"/>
          </a:p>
          <a:p>
            <a:pPr marL="0" lvl="0" indent="0" algn="r" rtl="1">
              <a:lnSpc>
                <a:spcPct val="100000"/>
              </a:lnSpc>
              <a:spcBef>
                <a:spcPts val="0"/>
              </a:spcBef>
              <a:spcAft>
                <a:spcPts val="0"/>
              </a:spcAft>
              <a:buSzPts val="1400"/>
              <a:buNone/>
            </a:pPr>
            <a:r>
              <a:rPr lang="ar" b="1" i="0" dirty="0"/>
              <a:t>ذكّر </a:t>
            </a:r>
            <a:r>
              <a:rPr lang="ar" i="0" dirty="0"/>
              <a:t>المشاركين بأنَّ الأشخاص المتشابهين في الصفات والذين يعيشون المواقف نفسها قد تختلف كثيراً الأسباب التي تدفعهم لاختيار وسائل منع الحمل. عند توجيه المشورة للعميلات، من المهم مساعدتهنّ على مراعاة مدى ملاءمة هذه الوسائل لأنماط حياتهنّ وأهدافهنّ ورغباتهنّ الإنجابية.</a:t>
            </a:r>
            <a:endParaRPr i="0" dirty="0"/>
          </a:p>
          <a:p>
            <a:pPr marL="0" lvl="0" indent="0" algn="r" rtl="1">
              <a:lnSpc>
                <a:spcPct val="100000"/>
              </a:lnSpc>
              <a:spcBef>
                <a:spcPts val="0"/>
              </a:spcBef>
              <a:spcAft>
                <a:spcPts val="0"/>
              </a:spcAft>
              <a:buSzPts val="1400"/>
              <a:buNone/>
            </a:pPr>
            <a:endParaRPr sz="1000" i="0" dirty="0"/>
          </a:p>
          <a:p>
            <a:pPr marL="457200" lvl="0" indent="-298450" algn="r" rtl="1">
              <a:lnSpc>
                <a:spcPct val="107916"/>
              </a:lnSpc>
              <a:spcBef>
                <a:spcPts val="0"/>
              </a:spcBef>
              <a:spcAft>
                <a:spcPts val="0"/>
              </a:spcAft>
              <a:buClr>
                <a:schemeClr val="dk1"/>
              </a:buClr>
              <a:buSzPts val="1100"/>
              <a:buFont typeface="Noto Sans Symbols"/>
              <a:buChar char="●"/>
            </a:pPr>
            <a:r>
              <a:rPr lang="ar" sz="1100" i="0" dirty="0"/>
              <a:t>اشرح خصائص حقن البروجستين فقط</a:t>
            </a:r>
            <a:endParaRPr sz="1100" i="0" dirty="0"/>
          </a:p>
          <a:p>
            <a:pPr marL="457200" lvl="0" indent="-298450" algn="r" rtl="1">
              <a:lnSpc>
                <a:spcPct val="107916"/>
              </a:lnSpc>
              <a:spcBef>
                <a:spcPts val="0"/>
              </a:spcBef>
              <a:spcAft>
                <a:spcPts val="800"/>
              </a:spcAft>
              <a:buClr>
                <a:schemeClr val="dk1"/>
              </a:buClr>
              <a:buSzPts val="1100"/>
              <a:buFont typeface="Noto Sans Symbols"/>
              <a:buChar char="●"/>
            </a:pPr>
            <a:r>
              <a:rPr lang="ar" sz="1100" i="0" dirty="0"/>
              <a:t>الخصائص في العمود الأيمن </a:t>
            </a:r>
            <a:r>
              <a:rPr lang="ar" sz="1100" b="1" i="0" dirty="0"/>
              <a:t>الأزرق </a:t>
            </a:r>
            <a:r>
              <a:rPr lang="ar" sz="1100" i="0" dirty="0"/>
              <a:t>هي الإيجابيات، أما تلك الخصائص الموجودة في العمود الأيسر </a:t>
            </a:r>
            <a:r>
              <a:rPr lang="ar" sz="1100" b="1" i="0" dirty="0">
                <a:solidFill>
                  <a:srgbClr val="FF0000"/>
                </a:solidFill>
              </a:rPr>
              <a:t>البرتقالي</a:t>
            </a:r>
            <a:r>
              <a:rPr lang="ar" sz="1100" i="0" dirty="0"/>
              <a:t>، فهي السلبيات</a:t>
            </a:r>
            <a:endParaRPr sz="1000" i="0"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4" name="Google Shape;1204;p103:notes"/>
          <p:cNvSpPr txBox="1">
            <a:spLocks noGrp="1"/>
          </p:cNvSpPr>
          <p:nvPr>
            <p:ph type="body" idx="1"/>
          </p:nvPr>
        </p:nvSpPr>
        <p:spPr>
          <a:xfrm>
            <a:off x="642938" y="3638550"/>
            <a:ext cx="5781600" cy="512610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sz="1200" b="1" i="0" dirty="0">
                <a:solidFill>
                  <a:schemeClr val="dk1"/>
                </a:solidFill>
                <a:latin typeface="Calibri"/>
                <a:ea typeface="Calibri"/>
                <a:cs typeface="Calibri"/>
                <a:sym typeface="Calibri"/>
              </a:rPr>
              <a:t>اشرح</a:t>
            </a:r>
            <a:r>
              <a:rPr lang="ar" sz="1200" i="0" dirty="0">
                <a:solidFill>
                  <a:schemeClr val="dk1"/>
                </a:solidFill>
                <a:latin typeface="Calibri"/>
                <a:ea typeface="Calibri"/>
                <a:cs typeface="Calibri"/>
                <a:sym typeface="Calibri"/>
              </a:rPr>
              <a:t> أنَّ الآثار الجانبية المسجلة الأكثر شيوعاً لحقن مدخر أسيتات ميدروكسي بروجستيرون </a:t>
            </a:r>
            <a:r>
              <a:rPr lang="ar" sz="1200" b="1" i="0" dirty="0">
                <a:solidFill>
                  <a:schemeClr val="dk1"/>
                </a:solidFill>
                <a:latin typeface="Calibri"/>
                <a:ea typeface="Calibri"/>
                <a:cs typeface="Calibri"/>
                <a:sym typeface="Calibri"/>
              </a:rPr>
              <a:t>(الديبوبروفيرا) وحقن النورايثيستيرون إينونثات (نت - إن) هي تغيرات في الدورة الشهرية، والتي تشمل طول فترة الحيض أو غزارته أو عدم انتظامه والتبقيع وانقطاع الطمث. </a:t>
            </a:r>
            <a:r>
              <a:rPr lang="ar" sz="1200" i="0" dirty="0">
                <a:solidFill>
                  <a:schemeClr val="dk1"/>
                </a:solidFill>
                <a:latin typeface="Calibri"/>
                <a:ea typeface="Calibri"/>
                <a:cs typeface="Calibri"/>
                <a:sym typeface="Calibri"/>
              </a:rPr>
              <a:t>لا يمكن توقع تغيرات الدم في الدورة الشهرية لأي عميلة.</a:t>
            </a:r>
            <a:endParaRPr i="0" dirty="0"/>
          </a:p>
          <a:p>
            <a:pPr marL="0" lvl="0" indent="0" algn="r" rtl="1">
              <a:lnSpc>
                <a:spcPct val="100000"/>
              </a:lnSpc>
              <a:spcBef>
                <a:spcPts val="0"/>
              </a:spcBef>
              <a:spcAft>
                <a:spcPts val="0"/>
              </a:spcAft>
              <a:buSzPts val="1400"/>
              <a:buNone/>
            </a:pPr>
            <a:endParaRPr sz="1200" i="0" dirty="0">
              <a:solidFill>
                <a:schemeClr val="dk1"/>
              </a:solidFill>
              <a:latin typeface="Calibri"/>
              <a:ea typeface="Calibri"/>
              <a:cs typeface="Calibri"/>
              <a:sym typeface="Calibri"/>
            </a:endParaRPr>
          </a:p>
          <a:p>
            <a:pPr marL="0" lvl="0" indent="0" algn="r" rtl="1">
              <a:lnSpc>
                <a:spcPct val="100000"/>
              </a:lnSpc>
              <a:spcBef>
                <a:spcPts val="0"/>
              </a:spcBef>
              <a:spcAft>
                <a:spcPts val="0"/>
              </a:spcAft>
              <a:buSzPts val="1400"/>
              <a:buNone/>
            </a:pPr>
            <a:r>
              <a:rPr lang="ar" sz="1200" i="0" dirty="0">
                <a:solidFill>
                  <a:schemeClr val="dk1"/>
                </a:solidFill>
                <a:latin typeface="Calibri"/>
                <a:ea typeface="Calibri"/>
                <a:cs typeface="Calibri"/>
                <a:sym typeface="Calibri"/>
              </a:rPr>
              <a:t>تشتكي العميلات اللواتي يستخدمنَ حقن مدخر أسيتات ميدروكسي بروجستيرون (الديبوبروفيرا) وحقن النورايثيستيرون إينونثات (نت - إن) بصفة عامة أيضاً من زيادة الوزن بمقدار كيلو جرام أو كيلوجرامين، في حين ينقص وزن مستخدمين آخرين للحقن ولا يتعرض غيرهن لأي تغيرات في الوزن.</a:t>
            </a:r>
            <a:endParaRPr i="0" dirty="0"/>
          </a:p>
          <a:p>
            <a:pPr marL="0" lvl="0" indent="0" algn="r" rtl="1">
              <a:lnSpc>
                <a:spcPct val="100000"/>
              </a:lnSpc>
              <a:spcBef>
                <a:spcPts val="0"/>
              </a:spcBef>
              <a:spcAft>
                <a:spcPts val="0"/>
              </a:spcAft>
              <a:buSzPts val="1400"/>
              <a:buNone/>
            </a:pPr>
            <a:endParaRPr i="0" dirty="0"/>
          </a:p>
          <a:p>
            <a:pPr marL="0" lvl="0" indent="0" algn="r" rtl="1">
              <a:lnSpc>
                <a:spcPct val="100000"/>
              </a:lnSpc>
              <a:spcBef>
                <a:spcPts val="0"/>
              </a:spcBef>
              <a:spcAft>
                <a:spcPts val="0"/>
              </a:spcAft>
              <a:buSzPts val="1400"/>
              <a:buNone/>
            </a:pPr>
            <a:r>
              <a:rPr lang="ar" sz="1200" i="0" dirty="0">
                <a:solidFill>
                  <a:schemeClr val="dk1"/>
                </a:solidFill>
                <a:latin typeface="Calibri"/>
                <a:ea typeface="Calibri"/>
                <a:cs typeface="Calibri"/>
                <a:sym typeface="Calibri"/>
              </a:rPr>
              <a:t>الآثار الجانبية المسجلة الأقل شيوعاً هي الصداع والدوار وانتفاخ البطن وألم البطن وتغيرات المزاج مثل القلق وتغيرات الرغبة الجنسية. في العادة، يتعرض 9 من كل 10 مستخدمات للحقن لأثر جانبي واحد على الأقل في السنة الأولى للاستخدام. </a:t>
            </a:r>
            <a:r>
              <a:rPr lang="ar" sz="1200" i="0" dirty="0"/>
              <a:t>ويتوقف ثلث المستخدمات عن الحقن في السنة الأولى بسبب الآثار الجانبية. من المهم طمأنة العميلات أن الآثار الجانبية تحدث للعديد من السيدات اللواتي يتلقين الحقن، وأنها لا تدل على المرض. </a:t>
            </a:r>
            <a:endParaRPr i="0" dirty="0"/>
          </a:p>
          <a:p>
            <a:pPr marL="0" lvl="0" indent="0" algn="r" rtl="1">
              <a:lnSpc>
                <a:spcPct val="100000"/>
              </a:lnSpc>
              <a:spcBef>
                <a:spcPts val="0"/>
              </a:spcBef>
              <a:spcAft>
                <a:spcPts val="0"/>
              </a:spcAft>
              <a:buSzPts val="1400"/>
              <a:buNone/>
            </a:pPr>
            <a:endParaRPr sz="1100" i="0" dirty="0"/>
          </a:p>
          <a:p>
            <a:pPr marL="0" lvl="0" indent="0" algn="r" rtl="1">
              <a:lnSpc>
                <a:spcPct val="100000"/>
              </a:lnSpc>
              <a:spcBef>
                <a:spcPts val="0"/>
              </a:spcBef>
              <a:spcAft>
                <a:spcPts val="0"/>
              </a:spcAft>
              <a:buSzPts val="1400"/>
              <a:buNone/>
            </a:pPr>
            <a:r>
              <a:rPr lang="ar" sz="1100" i="0" dirty="0"/>
              <a:t>في العادة، تتعرض 9 من كل 10 مستخدمات للحقن لأثر جانبي واحد على الأقل في السنة الأولى للاستخدام. وفي أغلب الحالات، لا تؤدي أي من هذه الآثار الجانبية إلى مخاطر صحية. على الرغم من ذلك، فبعض الآثار الجانبية مثل التغيرات في الحيض الشهري قد تتسبب في عواقب خطيرة في الحياة العملية والاجتماعية للسيدات. </a:t>
            </a:r>
            <a:endParaRPr i="0" dirty="0"/>
          </a:p>
          <a:p>
            <a:pPr marL="0" lvl="0" indent="0" algn="r" rtl="1">
              <a:lnSpc>
                <a:spcPct val="100000"/>
              </a:lnSpc>
              <a:spcBef>
                <a:spcPts val="0"/>
              </a:spcBef>
              <a:spcAft>
                <a:spcPts val="0"/>
              </a:spcAft>
              <a:buSzPts val="1400"/>
              <a:buNone/>
            </a:pPr>
            <a:endParaRPr sz="1100" i="0" dirty="0"/>
          </a:p>
          <a:p>
            <a:pPr marL="0" lvl="0" indent="0" algn="r" rtl="1">
              <a:lnSpc>
                <a:spcPct val="100000"/>
              </a:lnSpc>
              <a:spcBef>
                <a:spcPts val="0"/>
              </a:spcBef>
              <a:spcAft>
                <a:spcPts val="0"/>
              </a:spcAft>
              <a:buSzPts val="1400"/>
              <a:buNone/>
            </a:pPr>
            <a:endParaRPr sz="1100" i="0"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11" name="Google Shape;1211;p104:notes"/>
          <p:cNvSpPr txBox="1">
            <a:spLocks noGrp="1"/>
          </p:cNvSpPr>
          <p:nvPr>
            <p:ph type="body" idx="1"/>
          </p:nvPr>
        </p:nvSpPr>
        <p:spPr>
          <a:xfrm>
            <a:off x="500063" y="3717925"/>
            <a:ext cx="5835600" cy="466260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b="1" i="0" dirty="0"/>
              <a:t>اشرح</a:t>
            </a:r>
            <a:r>
              <a:rPr lang="ar" i="0" dirty="0"/>
              <a:t> أنَّه على الرغم من أمان الحُقن لغالبية السيدات، فهناك نسبة ضئيلة منهنّ بصفات معينة أو حالات طبية محددة لا يُسمح لهنّ باستخدام حقن مدخر أسيتات ميدروكسي بروجستيرون (الديبوبروفيرا) أو حقن النورايثيستيرون إينونثات (نت - إن). </a:t>
            </a:r>
            <a:endParaRPr i="0" dirty="0"/>
          </a:p>
          <a:p>
            <a:pPr marL="0" lvl="0" indent="0" algn="r" rtl="1">
              <a:lnSpc>
                <a:spcPct val="100000"/>
              </a:lnSpc>
              <a:spcBef>
                <a:spcPts val="0"/>
              </a:spcBef>
              <a:spcAft>
                <a:spcPts val="0"/>
              </a:spcAft>
              <a:buSzPts val="1400"/>
              <a:buNone/>
            </a:pPr>
            <a:endParaRPr i="0" dirty="0"/>
          </a:p>
          <a:p>
            <a:pPr marL="0" marR="0" lvl="0" indent="0" algn="r" rtl="1">
              <a:lnSpc>
                <a:spcPct val="100000"/>
              </a:lnSpc>
              <a:spcBef>
                <a:spcPts val="0"/>
              </a:spcBef>
              <a:spcAft>
                <a:spcPts val="0"/>
              </a:spcAft>
              <a:buClr>
                <a:srgbClr val="000000"/>
              </a:buClr>
              <a:buSzPts val="1400"/>
              <a:buFont typeface="Arial"/>
              <a:buNone/>
            </a:pPr>
            <a:r>
              <a:rPr lang="ar" sz="1200" b="1" i="0" dirty="0"/>
              <a:t>اشرح </a:t>
            </a:r>
            <a:r>
              <a:rPr lang="ar" sz="1200" i="0" dirty="0"/>
              <a:t>أنَّ هذه الشريحة تمثل الإجماع الدولي بشأن بدء حقن البروجستين فقط والرضاعة على النحو الموضح في معايير الأهلية الطبية الصادرة عن منظمة الصحة العالمية. ويجب مناقشة كل الاعتبارات بشكل كامل.</a:t>
            </a:r>
            <a:endParaRPr i="0" dirty="0"/>
          </a:p>
          <a:p>
            <a:pPr marL="0" lvl="0" indent="0" algn="r" rtl="1">
              <a:lnSpc>
                <a:spcPct val="100000"/>
              </a:lnSpc>
              <a:spcBef>
                <a:spcPts val="0"/>
              </a:spcBef>
              <a:spcAft>
                <a:spcPts val="0"/>
              </a:spcAft>
              <a:buSzPts val="1400"/>
              <a:buNone/>
            </a:pPr>
            <a:endParaRPr sz="1000" i="0" dirty="0"/>
          </a:p>
          <a:p>
            <a:pPr marL="0" lvl="0" indent="0" algn="r" rtl="1">
              <a:lnSpc>
                <a:spcPct val="100000"/>
              </a:lnSpc>
              <a:spcBef>
                <a:spcPts val="0"/>
              </a:spcBef>
              <a:spcAft>
                <a:spcPts val="0"/>
              </a:spcAft>
              <a:buSzPts val="1400"/>
              <a:buNone/>
            </a:pPr>
            <a:r>
              <a:rPr lang="ar" sz="1000" i="0" dirty="0"/>
              <a:t>إذا كان ضغط الدم الانقباضي 160 ملم زئبقي أو أعلى أو كان ضغط الدم الانبساطي 100 ملم زئبقي أو أعلى ، يجب الامتناع عن الحقن. </a:t>
            </a:r>
            <a:endParaRPr i="0" dirty="0"/>
          </a:p>
          <a:p>
            <a:pPr marL="0" lvl="0" indent="0" algn="r" rtl="1">
              <a:lnSpc>
                <a:spcPct val="100000"/>
              </a:lnSpc>
              <a:spcBef>
                <a:spcPts val="0"/>
              </a:spcBef>
              <a:spcAft>
                <a:spcPts val="0"/>
              </a:spcAft>
              <a:buSzPts val="1400"/>
              <a:buNone/>
            </a:pPr>
            <a:endParaRPr sz="1000" i="0" dirty="0"/>
          </a:p>
          <a:p>
            <a:pPr marL="0" lvl="0" indent="0" algn="r" rtl="1">
              <a:lnSpc>
                <a:spcPct val="100000"/>
              </a:lnSpc>
              <a:spcBef>
                <a:spcPts val="0"/>
              </a:spcBef>
              <a:spcAft>
                <a:spcPts val="0"/>
              </a:spcAft>
              <a:buSzPts val="1400"/>
              <a:buNone/>
            </a:pPr>
            <a:r>
              <a:rPr lang="ar" sz="1000" i="0" dirty="0"/>
              <a:t>لا تعطي الحقن إذا كانت السيدة تعاني من مرض السكري منذ ما يزيد عن 20 عاماً أو كان لديها تلف في الشرايين أو البصر أو الكليتين أو الجهاز العصبي.</a:t>
            </a:r>
            <a:endParaRPr sz="1000" i="0" dirty="0"/>
          </a:p>
          <a:p>
            <a:pPr marL="457200" lvl="0" indent="-298450" algn="r" rtl="1">
              <a:lnSpc>
                <a:spcPct val="100000"/>
              </a:lnSpc>
              <a:spcBef>
                <a:spcPts val="0"/>
              </a:spcBef>
              <a:spcAft>
                <a:spcPts val="0"/>
              </a:spcAft>
              <a:buClr>
                <a:schemeClr val="dk1"/>
              </a:buClr>
              <a:buSzPts val="1100"/>
              <a:buFont typeface="Noto Sans Symbols"/>
              <a:buChar char="●"/>
            </a:pPr>
            <a:r>
              <a:rPr lang="ar" sz="1100" i="0" dirty="0"/>
              <a:t>اسأل المشاركين عن الوقت الذي يمكن فيه للسيدات بدء تلقي الحقنة بعد الولادة.</a:t>
            </a:r>
            <a:endParaRPr sz="1100" i="0" dirty="0"/>
          </a:p>
          <a:p>
            <a:pPr marL="457200" lvl="0" indent="-298450" algn="r" rtl="1">
              <a:lnSpc>
                <a:spcPct val="100000"/>
              </a:lnSpc>
              <a:spcBef>
                <a:spcPts val="0"/>
              </a:spcBef>
              <a:spcAft>
                <a:spcPts val="0"/>
              </a:spcAft>
              <a:buClr>
                <a:schemeClr val="dk1"/>
              </a:buClr>
              <a:buSzPts val="1100"/>
              <a:buFont typeface="Noto Sans Symbols"/>
              <a:buChar char="●"/>
            </a:pPr>
            <a:r>
              <a:rPr lang="ar" sz="1100" i="0" dirty="0"/>
              <a:t>يمكن للمرضعات بدء تلقي الحقن بعد الولادة بستة أسابيع</a:t>
            </a:r>
            <a:endParaRPr i="0" dirty="0"/>
          </a:p>
          <a:p>
            <a:pPr marL="0" lvl="0" indent="0" algn="r" rtl="1">
              <a:lnSpc>
                <a:spcPct val="100000"/>
              </a:lnSpc>
              <a:spcBef>
                <a:spcPts val="0"/>
              </a:spcBef>
              <a:spcAft>
                <a:spcPts val="0"/>
              </a:spcAft>
              <a:buSzPts val="1400"/>
              <a:buNone/>
            </a:pPr>
            <a:endParaRPr sz="1000" i="0" dirty="0"/>
          </a:p>
          <a:p>
            <a:pPr marL="0" lvl="0" indent="0" algn="r" rtl="1">
              <a:lnSpc>
                <a:spcPct val="100000"/>
              </a:lnSpc>
              <a:spcBef>
                <a:spcPts val="0"/>
              </a:spcBef>
              <a:spcAft>
                <a:spcPts val="0"/>
              </a:spcAft>
              <a:buSzPts val="1400"/>
              <a:buNone/>
            </a:pPr>
            <a:r>
              <a:rPr lang="ar" sz="1000" i="0" dirty="0"/>
              <a:t>المراجع: منظمة الصحة العالمية ومشروع المعرفة من أجل الصحة. تنظيم الأسرة: الكتيب العالمي لمقدمي الخدمة. .‎2018 </a:t>
            </a:r>
            <a:endParaRPr sz="1000" i="0" dirty="0"/>
          </a:p>
          <a:p>
            <a:pPr marL="0" lvl="0" indent="0" algn="r" rtl="1">
              <a:lnSpc>
                <a:spcPct val="100000"/>
              </a:lnSpc>
              <a:spcBef>
                <a:spcPts val="0"/>
              </a:spcBef>
              <a:spcAft>
                <a:spcPts val="0"/>
              </a:spcAft>
              <a:buSzPts val="1400"/>
              <a:buNone/>
            </a:pPr>
            <a:endParaRPr sz="1000" i="0" dirty="0"/>
          </a:p>
        </p:txBody>
      </p:sp>
      <p:sp>
        <p:nvSpPr>
          <p:cNvPr id="1212" name="Google Shape;1212;p104: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rtlCol="1" anchor="b" anchorCtr="0">
            <a:noAutofit/>
          </a:bodyPr>
          <a:lstStyle/>
          <a:p>
            <a:pPr marL="0" marR="0" lvl="0" indent="0" algn="l" rtl="1">
              <a:lnSpc>
                <a:spcPct val="100000"/>
              </a:lnSpc>
              <a:spcBef>
                <a:spcPts val="0"/>
              </a:spcBef>
              <a:spcAft>
                <a:spcPts val="0"/>
              </a:spcAft>
              <a:buSzPts val="1400"/>
              <a:buNone/>
            </a:pPr>
            <a:r>
              <a:rPr lang="ar" sz="1100">
                <a:solidFill>
                  <a:srgbClr val="000000"/>
                </a:solidFill>
                <a:latin typeface="Arial"/>
                <a:ea typeface="Arial"/>
                <a:cs typeface="Arial"/>
                <a:sym typeface="Arial"/>
              </a:rPr>
              <a:t>حزمة موارد التدريب المتعلّقة بتنظيم الأسرة</a:t>
            </a:r>
            <a:endParaRPr/>
          </a:p>
          <a:p>
            <a:pPr marL="0" marR="0" lvl="0" indent="0" algn="l" rtl="1">
              <a:lnSpc>
                <a:spcPct val="100000"/>
              </a:lnSpc>
              <a:spcBef>
                <a:spcPts val="0"/>
              </a:spcBef>
              <a:spcAft>
                <a:spcPts val="0"/>
              </a:spcAft>
              <a:buSzPts val="1400"/>
              <a:buNone/>
            </a:pPr>
            <a:r>
              <a:rPr lang="ar" sz="1100">
                <a:solidFill>
                  <a:srgbClr val="000000"/>
                </a:solidFill>
                <a:latin typeface="Arial"/>
                <a:ea typeface="Arial"/>
                <a:cs typeface="Arial"/>
                <a:sym typeface="Arial"/>
              </a:rPr>
              <a:t>وحدة حقن البروجستين فقط لمنع الحمل</a:t>
            </a:r>
            <a:endParaRPr/>
          </a:p>
          <a:p>
            <a:pPr marL="0" marR="0" lvl="0" indent="0" algn="l" rtl="1">
              <a:lnSpc>
                <a:spcPct val="100000"/>
              </a:lnSpc>
              <a:spcBef>
                <a:spcPts val="0"/>
              </a:spcBef>
              <a:spcAft>
                <a:spcPts val="0"/>
              </a:spcAft>
              <a:buSzPts val="1400"/>
              <a:buNone/>
            </a:pPr>
            <a:r>
              <a:rPr lang="ar" sz="1100">
                <a:solidFill>
                  <a:srgbClr val="000000"/>
                </a:solidFill>
                <a:latin typeface="Arial"/>
                <a:ea typeface="Arial"/>
                <a:cs typeface="Arial"/>
                <a:sym typeface="Arial"/>
              </a:rPr>
              <a:t>مجموعة الشرائح الأساسية: الجلسة الثانية				</a:t>
            </a:r>
            <a:endParaRPr sz="1100" i="1">
              <a:solidFill>
                <a:srgbClr val="80808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457200" marR="0" lvl="0" indent="-228600" algn="l" rtl="1">
              <a:lnSpc>
                <a:spcPct val="100000"/>
              </a:lnSpc>
              <a:spcBef>
                <a:spcPts val="0"/>
              </a:spcBef>
              <a:spcAft>
                <a:spcPts val="0"/>
              </a:spcAft>
              <a:buSzPts val="1400"/>
              <a:buNone/>
            </a:pPr>
            <a:endParaRPr/>
          </a:p>
        </p:txBody>
      </p:sp>
      <p:sp>
        <p:nvSpPr>
          <p:cNvPr id="344" name="Google Shape;34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l" rtl="1">
              <a:lnSpc>
                <a:spcPct val="100000"/>
              </a:lnSpc>
              <a:spcBef>
                <a:spcPts val="0"/>
              </a:spcBef>
              <a:spcAft>
                <a:spcPts val="0"/>
              </a:spcAft>
              <a:buSzPts val="1400"/>
              <a:buNone/>
            </a:pPr>
            <a:endParaRPr dirty="0"/>
          </a:p>
        </p:txBody>
      </p:sp>
      <p:sp>
        <p:nvSpPr>
          <p:cNvPr id="351" name="Google Shape;351;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l" rtl="1">
              <a:lnSpc>
                <a:spcPct val="100000"/>
              </a:lnSpc>
              <a:spcBef>
                <a:spcPts val="0"/>
              </a:spcBef>
              <a:spcAft>
                <a:spcPts val="0"/>
              </a:spcAft>
              <a:buSzPts val="1400"/>
              <a:buNone/>
            </a:pPr>
            <a:endParaRPr/>
          </a:p>
        </p:txBody>
      </p:sp>
      <p:sp>
        <p:nvSpPr>
          <p:cNvPr id="368" name="Google Shape;368;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l" rtl="1">
              <a:lnSpc>
                <a:spcPct val="100000"/>
              </a:lnSpc>
              <a:spcBef>
                <a:spcPts val="0"/>
              </a:spcBef>
              <a:spcAft>
                <a:spcPts val="0"/>
              </a:spcAft>
              <a:buSzPts val="1400"/>
              <a:buNone/>
            </a:pPr>
            <a:endParaRPr/>
          </a:p>
        </p:txBody>
      </p:sp>
      <p:sp>
        <p:nvSpPr>
          <p:cNvPr id="385" name="Google Shape;385;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l" rtl="1">
              <a:lnSpc>
                <a:spcPct val="100000"/>
              </a:lnSpc>
              <a:spcBef>
                <a:spcPts val="0"/>
              </a:spcBef>
              <a:spcAft>
                <a:spcPts val="0"/>
              </a:spcAft>
              <a:buSzPts val="1400"/>
              <a:buNone/>
            </a:pPr>
            <a:endParaRPr/>
          </a:p>
        </p:txBody>
      </p:sp>
      <p:sp>
        <p:nvSpPr>
          <p:cNvPr id="400" name="Google Shape;400;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l" rtl="1">
              <a:lnSpc>
                <a:spcPct val="100000"/>
              </a:lnSpc>
              <a:spcBef>
                <a:spcPts val="0"/>
              </a:spcBef>
              <a:spcAft>
                <a:spcPts val="0"/>
              </a:spcAft>
              <a:buSzPts val="1400"/>
              <a:buNone/>
            </a:pPr>
            <a:endParaRPr dirty="0"/>
          </a:p>
        </p:txBody>
      </p:sp>
      <p:sp>
        <p:nvSpPr>
          <p:cNvPr id="407" name="Google Shape;407;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l" rtl="1">
              <a:lnSpc>
                <a:spcPct val="100000"/>
              </a:lnSpc>
              <a:spcBef>
                <a:spcPts val="0"/>
              </a:spcBef>
              <a:spcAft>
                <a:spcPts val="0"/>
              </a:spcAft>
              <a:buSzPts val="1400"/>
              <a:buNone/>
            </a:pPr>
            <a:endParaRPr/>
          </a:p>
        </p:txBody>
      </p:sp>
      <p:sp>
        <p:nvSpPr>
          <p:cNvPr id="416" name="Google Shape;416;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l" rtl="1">
              <a:lnSpc>
                <a:spcPct val="100000"/>
              </a:lnSpc>
              <a:spcBef>
                <a:spcPts val="0"/>
              </a:spcBef>
              <a:spcAft>
                <a:spcPts val="0"/>
              </a:spcAft>
              <a:buSzPts val="1400"/>
              <a:buNone/>
            </a:pPr>
            <a:endParaRPr/>
          </a:p>
        </p:txBody>
      </p:sp>
      <p:sp>
        <p:nvSpPr>
          <p:cNvPr id="423" name="Google Shape;423;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l" rtl="1">
              <a:lnSpc>
                <a:spcPct val="100000"/>
              </a:lnSpc>
              <a:spcBef>
                <a:spcPts val="0"/>
              </a:spcBef>
              <a:spcAft>
                <a:spcPts val="0"/>
              </a:spcAft>
              <a:buSzPts val="1400"/>
              <a:buNone/>
            </a:pPr>
            <a:endParaRPr/>
          </a:p>
        </p:txBody>
      </p:sp>
      <p:sp>
        <p:nvSpPr>
          <p:cNvPr id="432" name="Google Shape;432;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l" rtl="1">
              <a:lnSpc>
                <a:spcPct val="100000"/>
              </a:lnSpc>
              <a:spcBef>
                <a:spcPts val="0"/>
              </a:spcBef>
              <a:spcAft>
                <a:spcPts val="0"/>
              </a:spcAft>
              <a:buSzPts val="1400"/>
              <a:buNone/>
            </a:pPr>
            <a:endParaRPr dirty="0"/>
          </a:p>
        </p:txBody>
      </p:sp>
      <p:sp>
        <p:nvSpPr>
          <p:cNvPr id="240" name="Google Shape;240;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b="1" i="0" dirty="0"/>
              <a:t>وضّح </a:t>
            </a:r>
            <a:r>
              <a:rPr lang="ar" i="0" dirty="0"/>
              <a:t>أن وسائل منع الحمل القابلة للعكس وطويلة المفعول (LARCs) تشمل اللولب الرحمي الهرموني واللولب غير الهرموني مثل اللولب الرحمي النحاسي على شكل حرف T والغرسات (Implant). واشرح أيضاً أنها آمنة ويمكن أن تستخدمها النساء من جميع الأعمار، بما في ذلك الشابات و</a:t>
            </a:r>
            <a:r>
              <a:rPr lang="ar" i="0" dirty="0">
                <a:solidFill>
                  <a:srgbClr val="FF0000"/>
                </a:solidFill>
                <a:highlight>
                  <a:srgbClr val="FFFF00"/>
                </a:highlight>
              </a:rPr>
              <a:t>المراهقات.</a:t>
            </a:r>
            <a:endParaRPr i="0" dirty="0">
              <a:solidFill>
                <a:srgbClr val="FF0000"/>
              </a:solidFill>
              <a:highlight>
                <a:srgbClr val="FFFF00"/>
              </a:highlight>
            </a:endParaRPr>
          </a:p>
          <a:p>
            <a:pPr marL="0" lvl="0" indent="0" algn="r" rtl="1">
              <a:lnSpc>
                <a:spcPct val="100000"/>
              </a:lnSpc>
              <a:spcBef>
                <a:spcPts val="0"/>
              </a:spcBef>
              <a:spcAft>
                <a:spcPts val="0"/>
              </a:spcAft>
              <a:buSzPts val="1400"/>
              <a:buNone/>
            </a:pPr>
            <a:endParaRPr i="0" dirty="0"/>
          </a:p>
          <a:p>
            <a:pPr marL="0" lvl="0" indent="0" algn="r" rtl="1">
              <a:lnSpc>
                <a:spcPct val="100000"/>
              </a:lnSpc>
              <a:spcBef>
                <a:spcPts val="0"/>
              </a:spcBef>
              <a:spcAft>
                <a:spcPts val="0"/>
              </a:spcAft>
              <a:buSzPts val="1400"/>
              <a:buNone/>
            </a:pPr>
            <a:r>
              <a:rPr lang="ar" i="0" dirty="0"/>
              <a:t>وكما يتّضح من أسمائها، فهي تتسم بفعالية طويلة الأجل تتراوح بين 3 إلى 5 سنوات للغرسات (Implant)، ومن 3 إلى 7 سنوات للولب الرحمي الهرموني، وهذا يعتمد على العلامة التجارية لوسيلة منع الحمل ونوعها، وتصل إلى 12 عاماً للولب غير الهرموني (Cu-T 380A). قد يُطلب من من العميلة زيارة العيادة للمتابعة أو الفحص أو قد لا يُطلب منها ذلك أبداً، وتتسم هذه الوسائل بأنها غير مؤلمة. وتتميز كذلك بأنها قابلة للعكس وبعودة الخصوبة بعد التوقف عن استخدامها. يجب أن تجري عمليات التركيب والإزالة على يد مقدِّري رعاية مدرَّبين وأكفاء، وبناءً على طلب العميلة، يمكن إزالة وسائل منع الحمل هذه في نهاية فترة فعاليتها أو في أي وقت ولأي سبب.</a:t>
            </a:r>
            <a:endParaRPr i="0" dirty="0"/>
          </a:p>
          <a:p>
            <a:pPr marL="0" lvl="0" indent="0" algn="r" rtl="1">
              <a:lnSpc>
                <a:spcPct val="100000"/>
              </a:lnSpc>
              <a:spcBef>
                <a:spcPts val="0"/>
              </a:spcBef>
              <a:spcAft>
                <a:spcPts val="0"/>
              </a:spcAft>
              <a:buSzPts val="1400"/>
              <a:buNone/>
            </a:pPr>
            <a:endParaRPr i="0" dirty="0"/>
          </a:p>
          <a:p>
            <a:pPr marL="0" marR="0" lvl="0" indent="0" algn="r" rtl="1">
              <a:lnSpc>
                <a:spcPct val="115000"/>
              </a:lnSpc>
              <a:spcBef>
                <a:spcPts val="0"/>
              </a:spcBef>
              <a:spcAft>
                <a:spcPts val="0"/>
              </a:spcAft>
              <a:buSzPts val="1400"/>
              <a:buNone/>
            </a:pPr>
            <a:r>
              <a:rPr lang="ar" sz="1800" i="0" dirty="0">
                <a:latin typeface="Calibri"/>
                <a:ea typeface="Calibri"/>
                <a:cs typeface="Calibri"/>
                <a:sym typeface="Calibri"/>
              </a:rPr>
              <a:t>قبل الانتقال إلى الشريحة التالية، توقف مؤقتاً </a:t>
            </a:r>
            <a:r>
              <a:rPr lang="ar" sz="1800" b="1" i="0" dirty="0">
                <a:latin typeface="Calibri"/>
                <a:ea typeface="Calibri"/>
                <a:cs typeface="Calibri"/>
                <a:sym typeface="Calibri"/>
              </a:rPr>
              <a:t>واسأل:</a:t>
            </a:r>
            <a:r>
              <a:rPr lang="ar" sz="1800" i="0" dirty="0">
                <a:latin typeface="Calibri"/>
                <a:ea typeface="Calibri"/>
                <a:cs typeface="Calibri"/>
                <a:sym typeface="Calibri"/>
              </a:rPr>
              <a:t> </a:t>
            </a:r>
            <a:endParaRPr sz="1800" i="0" dirty="0">
              <a:latin typeface="Calibri"/>
              <a:ea typeface="Calibri"/>
              <a:cs typeface="Calibri"/>
              <a:sym typeface="Calibri"/>
            </a:endParaRPr>
          </a:p>
          <a:p>
            <a:pPr marL="342900" marR="0" lvl="0" indent="-342900" algn="r" rtl="1">
              <a:lnSpc>
                <a:spcPct val="115000"/>
              </a:lnSpc>
              <a:spcBef>
                <a:spcPts val="1000"/>
              </a:spcBef>
              <a:spcAft>
                <a:spcPts val="0"/>
              </a:spcAft>
              <a:buSzPts val="1400"/>
              <a:buFont typeface="Noto Sans Symbols"/>
              <a:buChar char="∙"/>
            </a:pPr>
            <a:r>
              <a:rPr lang="ar" sz="1800" i="0" dirty="0">
                <a:latin typeface="Calibri"/>
                <a:ea typeface="Calibri"/>
                <a:cs typeface="Calibri"/>
                <a:sym typeface="Calibri"/>
              </a:rPr>
              <a:t>ما هي أنواع وسائل منع الحمل القابلة للعكس وطويلة المفعول (LARCs) المتوفرة في مرفقك الصحي؟ </a:t>
            </a:r>
            <a:endParaRPr sz="1800" i="0" dirty="0">
              <a:latin typeface="Calibri"/>
              <a:ea typeface="Calibri"/>
              <a:cs typeface="Calibri"/>
              <a:sym typeface="Calibri"/>
            </a:endParaRPr>
          </a:p>
          <a:p>
            <a:pPr marL="342900" marR="0" lvl="0" indent="-342900" algn="r" rtl="1">
              <a:lnSpc>
                <a:spcPct val="115000"/>
              </a:lnSpc>
              <a:spcBef>
                <a:spcPts val="0"/>
              </a:spcBef>
              <a:spcAft>
                <a:spcPts val="0"/>
              </a:spcAft>
              <a:buSzPts val="1400"/>
              <a:buFont typeface="Noto Sans Symbols"/>
              <a:buChar char="∙"/>
            </a:pPr>
            <a:r>
              <a:rPr lang="ar" sz="1800" i="0" dirty="0">
                <a:latin typeface="Calibri"/>
                <a:ea typeface="Calibri"/>
                <a:cs typeface="Calibri"/>
                <a:sym typeface="Calibri"/>
              </a:rPr>
              <a:t>ما مدى انتشار وسائل منع الحمل القابلة للعكس وطويلة المفعول (LARCs)؟</a:t>
            </a:r>
            <a:r>
              <a:rPr lang="ar" sz="1800" b="1" i="0" dirty="0">
                <a:latin typeface="Calibri"/>
                <a:ea typeface="Calibri"/>
                <a:cs typeface="Calibri"/>
                <a:sym typeface="Calibri"/>
              </a:rPr>
              <a:t> </a:t>
            </a:r>
            <a:endParaRPr i="0" dirty="0"/>
          </a:p>
          <a:p>
            <a:pPr marL="0" lvl="0" indent="0" algn="r" rtl="1">
              <a:lnSpc>
                <a:spcPct val="100000"/>
              </a:lnSpc>
              <a:spcBef>
                <a:spcPts val="1000"/>
              </a:spcBef>
              <a:spcAft>
                <a:spcPts val="0"/>
              </a:spcAft>
              <a:buSzPts val="1400"/>
              <a:buNone/>
            </a:pPr>
            <a:endParaRPr i="0" dirty="0"/>
          </a:p>
          <a:p>
            <a:pPr marL="0" marR="0" lvl="0" indent="0" algn="r" rtl="1">
              <a:lnSpc>
                <a:spcPct val="100000"/>
              </a:lnSpc>
              <a:spcBef>
                <a:spcPts val="0"/>
              </a:spcBef>
              <a:spcAft>
                <a:spcPts val="0"/>
              </a:spcAft>
              <a:buClr>
                <a:srgbClr val="000000"/>
              </a:buClr>
              <a:buSzPts val="1400"/>
              <a:buFont typeface="Arial"/>
              <a:buNone/>
            </a:pPr>
            <a:r>
              <a:rPr lang="ar" i="0" dirty="0"/>
              <a:t>المصدر: برنامج مساعدة الأمهات والأطفال للبقاء على قيد الحياة التابع للوكالة الأمريكية للتنمية الدولية ومنظمة Jhpiego. حزمة المصادر التعليمية لوسائل منع الحمل القابلة للعكس وطويلة المفعول (LARCs)، 2017. </a:t>
            </a:r>
            <a:r>
              <a:rPr lang="ar" i="0" u="sng" dirty="0">
                <a:solidFill>
                  <a:schemeClr val="hlink"/>
                </a:solidFill>
                <a:hlinkClick r:id="rId3"/>
              </a:rPr>
              <a:t>http://resources.jhpiego.org/resources/Modular_LARC_LRP</a:t>
            </a:r>
            <a:r>
              <a:rPr lang="ar" i="0" dirty="0"/>
              <a:t>.</a:t>
            </a:r>
            <a:endParaRPr i="0" dirty="0"/>
          </a:p>
          <a:p>
            <a:pPr marL="0" lvl="0" indent="0" algn="r" rtl="1">
              <a:lnSpc>
                <a:spcPct val="100000"/>
              </a:lnSpc>
              <a:spcBef>
                <a:spcPts val="0"/>
              </a:spcBef>
              <a:spcAft>
                <a:spcPts val="0"/>
              </a:spcAft>
              <a:buSzPts val="1400"/>
              <a:buNone/>
            </a:pPr>
            <a:endParaRPr i="0" dirty="0"/>
          </a:p>
        </p:txBody>
      </p:sp>
      <p:sp>
        <p:nvSpPr>
          <p:cNvPr id="440" name="Google Shape;44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lvl="0" indent="0" algn="r" rtl="1">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1:notes"/>
          <p:cNvSpPr>
            <a:spLocks noGrp="1" noRot="1" noChangeAspect="1"/>
          </p:cNvSpPr>
          <p:nvPr>
            <p:ph type="sldImg" idx="2"/>
          </p:nvPr>
        </p:nvSpPr>
        <p:spPr>
          <a:xfrm>
            <a:off x="560388" y="685800"/>
            <a:ext cx="4065587" cy="3048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50" name="Google Shape;450;p21:notes"/>
          <p:cNvSpPr txBox="1">
            <a:spLocks noGrp="1"/>
          </p:cNvSpPr>
          <p:nvPr>
            <p:ph type="body" idx="1"/>
          </p:nvPr>
        </p:nvSpPr>
        <p:spPr>
          <a:xfrm>
            <a:off x="598488" y="3733800"/>
            <a:ext cx="5235575" cy="4868863"/>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b="1" i="0" dirty="0">
                <a:latin typeface="Times New Roman"/>
                <a:ea typeface="Times New Roman"/>
                <a:cs typeface="Times New Roman"/>
                <a:sym typeface="Times New Roman"/>
              </a:rPr>
              <a:t>وضّح </a:t>
            </a:r>
            <a:r>
              <a:rPr lang="ar" i="0" dirty="0">
                <a:latin typeface="Times New Roman"/>
                <a:ea typeface="Times New Roman"/>
                <a:cs typeface="Times New Roman"/>
                <a:sym typeface="Times New Roman"/>
              </a:rPr>
              <a:t>أن اللولب يعمل بشكل أساسي عن طريق إحداث تغيير كيميائي يدمر الحيوانات المنوية قبل أن تلتقي بالبويضات. </a:t>
            </a:r>
            <a:r>
              <a:rPr lang="ar" b="1" i="0" dirty="0">
                <a:latin typeface="Times New Roman"/>
                <a:ea typeface="Times New Roman"/>
                <a:cs typeface="Times New Roman"/>
                <a:sym typeface="Times New Roman"/>
              </a:rPr>
              <a:t>أكّد</a:t>
            </a:r>
            <a:r>
              <a:rPr lang="ar" i="0" dirty="0">
                <a:latin typeface="Times New Roman"/>
                <a:ea typeface="Times New Roman"/>
                <a:cs typeface="Times New Roman"/>
                <a:sym typeface="Times New Roman"/>
              </a:rPr>
              <a:t> على أن هذه اللوالب فعالة فور تركيبها، إذاً لا داعي لاستخدام وسيلة إضافية لمنع الحمل. </a:t>
            </a:r>
            <a:endParaRPr i="0" dirty="0"/>
          </a:p>
          <a:p>
            <a:pPr marL="0" lvl="0" indent="0" algn="r" rtl="1">
              <a:lnSpc>
                <a:spcPct val="100000"/>
              </a:lnSpc>
              <a:spcBef>
                <a:spcPts val="0"/>
              </a:spcBef>
              <a:spcAft>
                <a:spcPts val="0"/>
              </a:spcAft>
              <a:buSzPts val="1400"/>
              <a:buNone/>
            </a:pPr>
            <a:endParaRPr i="0" dirty="0">
              <a:latin typeface="Times New Roman"/>
              <a:ea typeface="Times New Roman"/>
              <a:cs typeface="Times New Roman"/>
              <a:sym typeface="Times New Roman"/>
            </a:endParaRPr>
          </a:p>
          <a:p>
            <a:pPr marL="0" marR="0" lvl="0" indent="0" algn="r" rtl="1">
              <a:lnSpc>
                <a:spcPct val="100000"/>
              </a:lnSpc>
              <a:spcBef>
                <a:spcPts val="0"/>
              </a:spcBef>
              <a:spcAft>
                <a:spcPts val="0"/>
              </a:spcAft>
              <a:buClr>
                <a:srgbClr val="000000"/>
              </a:buClr>
              <a:buSzPts val="1400"/>
              <a:buFont typeface="Arial"/>
              <a:buNone/>
            </a:pPr>
            <a:r>
              <a:rPr lang="ar" b="1" i="0" dirty="0">
                <a:latin typeface="Times New Roman"/>
                <a:ea typeface="Times New Roman"/>
                <a:cs typeface="Times New Roman"/>
                <a:sym typeface="Times New Roman"/>
              </a:rPr>
              <a:t>وجّه </a:t>
            </a:r>
            <a:r>
              <a:rPr lang="ar" i="0" dirty="0">
                <a:latin typeface="Times New Roman"/>
                <a:ea typeface="Times New Roman"/>
                <a:cs typeface="Times New Roman"/>
                <a:sym typeface="Times New Roman"/>
              </a:rPr>
              <a:t>المشاركين إلى استخدام </a:t>
            </a:r>
            <a:r>
              <a:rPr lang="ar" sz="1800" i="0" dirty="0">
                <a:solidFill>
                  <a:srgbClr val="000000"/>
                </a:solidFill>
                <a:latin typeface="Calibri"/>
                <a:ea typeface="Calibri"/>
                <a:cs typeface="Calibri"/>
                <a:sym typeface="Calibri"/>
              </a:rPr>
              <a:t>نشرة حقائق عن اللوالب الرحمية النحاسية في مصنفاتهم للحصول على مزيد من المعلومات. </a:t>
            </a:r>
            <a:endParaRPr sz="1800" i="0" dirty="0">
              <a:latin typeface="Calibri"/>
              <a:ea typeface="Calibri"/>
              <a:cs typeface="Calibri"/>
              <a:sym typeface="Calibri"/>
            </a:endParaRPr>
          </a:p>
          <a:p>
            <a:pPr marL="0" lvl="0" indent="0" algn="r" rtl="1">
              <a:lnSpc>
                <a:spcPct val="100000"/>
              </a:lnSpc>
              <a:spcBef>
                <a:spcPts val="0"/>
              </a:spcBef>
              <a:spcAft>
                <a:spcPts val="0"/>
              </a:spcAft>
              <a:buSzPts val="1400"/>
              <a:buNone/>
            </a:pPr>
            <a:endParaRPr i="0" dirty="0">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EG" b="1" i="0" dirty="0"/>
              <a:t>وضّح </a:t>
            </a:r>
            <a:r>
              <a:rPr lang="ar-EG" i="0" dirty="0"/>
              <a:t>أن اللولب الهرموني يُطلق هرمونات البروجستين أو </a:t>
            </a:r>
            <a:r>
              <a:rPr lang="ar-EG" i="0" dirty="0" err="1"/>
              <a:t>الليفونورجيستريل</a:t>
            </a:r>
            <a:r>
              <a:rPr lang="ar-EG" i="0" dirty="0"/>
              <a:t> </a:t>
            </a:r>
            <a:r>
              <a:rPr lang="en-GB" i="0" dirty="0"/>
              <a:t>(</a:t>
            </a:r>
            <a:r>
              <a:rPr lang="en-US" i="0" dirty="0"/>
              <a:t>LNG)، </a:t>
            </a:r>
            <a:r>
              <a:rPr lang="ar-EG" i="0" dirty="0"/>
              <a:t>وأن طريقة عمله الأساسية تنطوي على منع الإخصاب وذلك بتأثيره على حركة الحيوانات المنوية وزيادة لزوجة مخاط عنق الرحم وترقيق بطانة الرحم. وتثبت فعاليته الفورية إذا تم تركيبه خلال الأيام السبعة الأولى من دورة الطمث. ولكن إذا تم تركيبه بعد مرور هذه المدة، يجب استخدام وسيلة أخرى احتياطية لمنع الحمل. بعد إزالة اللولب، تعود مستويات الهرمون الموضعي إلى طبيعتها سريعاً، وبالتالي لا تتأخر عودة الخصوبة. </a:t>
            </a:r>
          </a:p>
          <a:p>
            <a:pPr marL="0" lvl="0" indent="0" algn="r" rtl="1">
              <a:lnSpc>
                <a:spcPct val="100000"/>
              </a:lnSpc>
              <a:spcBef>
                <a:spcPts val="0"/>
              </a:spcBef>
              <a:spcAft>
                <a:spcPts val="0"/>
              </a:spcAft>
              <a:buSzPts val="1400"/>
              <a:buNone/>
            </a:pPr>
            <a:endParaRPr lang="ar-EG" i="0" dirty="0"/>
          </a:p>
          <a:p>
            <a:pPr marL="0" marR="0" lvl="0" indent="0" algn="r" rtl="1">
              <a:lnSpc>
                <a:spcPct val="100000"/>
              </a:lnSpc>
              <a:spcBef>
                <a:spcPts val="0"/>
              </a:spcBef>
              <a:spcAft>
                <a:spcPts val="0"/>
              </a:spcAft>
              <a:buClr>
                <a:srgbClr val="000000"/>
              </a:buClr>
              <a:buSzPts val="1400"/>
              <a:buFont typeface="Arial"/>
              <a:buNone/>
            </a:pPr>
            <a:r>
              <a:rPr lang="ar-EG" b="1" i="0" dirty="0">
                <a:latin typeface="Times New Roman"/>
                <a:ea typeface="Times New Roman"/>
                <a:cs typeface="Times New Roman"/>
                <a:sym typeface="Times New Roman"/>
              </a:rPr>
              <a:t>وجّه </a:t>
            </a:r>
            <a:r>
              <a:rPr lang="ar-EG" i="0" dirty="0">
                <a:latin typeface="Times New Roman"/>
                <a:ea typeface="Times New Roman"/>
                <a:cs typeface="Times New Roman"/>
                <a:sym typeface="Times New Roman"/>
              </a:rPr>
              <a:t>المشاركين إلى</a:t>
            </a:r>
            <a:r>
              <a:rPr lang="en-US" i="0" dirty="0">
                <a:latin typeface="Times New Roman"/>
                <a:ea typeface="Times New Roman"/>
                <a:cs typeface="Times New Roman"/>
                <a:sym typeface="Times New Roman"/>
              </a:rPr>
              <a:t> </a:t>
            </a:r>
            <a:r>
              <a:rPr lang="ar-EG" sz="1800" i="0" dirty="0">
                <a:solidFill>
                  <a:srgbClr val="000000"/>
                </a:solidFill>
                <a:latin typeface="Calibri"/>
                <a:ea typeface="Calibri"/>
                <a:cs typeface="Calibri"/>
                <a:sym typeface="Calibri"/>
              </a:rPr>
              <a:t>نشرة حقائق عن لولب </a:t>
            </a:r>
            <a:r>
              <a:rPr lang="ar-EG" sz="1800" i="0" dirty="0" err="1">
                <a:solidFill>
                  <a:srgbClr val="000000"/>
                </a:solidFill>
                <a:latin typeface="Calibri"/>
                <a:ea typeface="Calibri"/>
                <a:cs typeface="Calibri"/>
                <a:sym typeface="Calibri"/>
              </a:rPr>
              <a:t>الليفونورجستريل</a:t>
            </a:r>
            <a:r>
              <a:rPr lang="ar-EG" sz="1800" i="0" dirty="0">
                <a:solidFill>
                  <a:srgbClr val="000000"/>
                </a:solidFill>
                <a:latin typeface="Calibri"/>
                <a:ea typeface="Calibri"/>
                <a:cs typeface="Calibri"/>
                <a:sym typeface="Calibri"/>
              </a:rPr>
              <a:t> </a:t>
            </a:r>
            <a:r>
              <a:rPr lang="ar-EG" sz="1800" i="0" dirty="0">
                <a:solidFill>
                  <a:schemeClr val="dk1"/>
                </a:solidFill>
                <a:latin typeface="Calibri"/>
                <a:ea typeface="Calibri"/>
                <a:cs typeface="Calibri"/>
                <a:sym typeface="Calibri"/>
              </a:rPr>
              <a:t>(</a:t>
            </a:r>
            <a:r>
              <a:rPr lang="en-US" sz="1800" i="0" dirty="0">
                <a:solidFill>
                  <a:schemeClr val="dk1"/>
                </a:solidFill>
                <a:latin typeface="Calibri"/>
                <a:ea typeface="Calibri"/>
                <a:cs typeface="Calibri"/>
                <a:sym typeface="Calibri"/>
              </a:rPr>
              <a:t>LNG-IUD)</a:t>
            </a:r>
            <a:r>
              <a:rPr lang="en-US" sz="1200" i="0" dirty="0">
                <a:solidFill>
                  <a:srgbClr val="000000"/>
                </a:solidFill>
                <a:latin typeface="Calibri"/>
                <a:ea typeface="Calibri"/>
                <a:cs typeface="Calibri"/>
                <a:sym typeface="Calibri"/>
              </a:rPr>
              <a:t>/</a:t>
            </a:r>
            <a:r>
              <a:rPr lang="ar-EG" sz="1200" i="0" dirty="0">
                <a:solidFill>
                  <a:srgbClr val="000000"/>
                </a:solidFill>
                <a:latin typeface="Calibri"/>
                <a:ea typeface="Calibri"/>
                <a:cs typeface="Calibri"/>
                <a:sym typeface="Calibri"/>
              </a:rPr>
              <a:t>اللولب الهرموني </a:t>
            </a:r>
            <a:r>
              <a:rPr lang="en-US" sz="1200" i="0" dirty="0">
                <a:solidFill>
                  <a:srgbClr val="000000"/>
                </a:solidFill>
                <a:latin typeface="Calibri"/>
                <a:ea typeface="Calibri"/>
                <a:cs typeface="Calibri"/>
                <a:sym typeface="Calibri"/>
              </a:rPr>
              <a:t>Hormonal IUD) </a:t>
            </a:r>
            <a:r>
              <a:rPr lang="ar-EG" sz="1200" i="0" dirty="0">
                <a:solidFill>
                  <a:srgbClr val="000000"/>
                </a:solidFill>
                <a:latin typeface="Calibri"/>
                <a:ea typeface="Calibri"/>
                <a:cs typeface="Calibri"/>
                <a:sym typeface="Calibri"/>
              </a:rPr>
              <a:t>في مصنفاتهم للحصول على مزيد من المعلومات.</a:t>
            </a:r>
            <a:endParaRPr lang="ar-EG" sz="1200" i="0" dirty="0">
              <a:latin typeface="Calibri"/>
              <a:ea typeface="Calibri"/>
              <a:cs typeface="Calibri"/>
              <a:sym typeface="Calibri"/>
            </a:endParaRPr>
          </a:p>
        </p:txBody>
      </p:sp>
      <p:sp>
        <p:nvSpPr>
          <p:cNvPr id="460" name="Google Shape;46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lvl="0" indent="0" algn="r" rtl="1">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3:notes"/>
          <p:cNvSpPr>
            <a:spLocks noGrp="1" noRot="1" noChangeAspect="1"/>
          </p:cNvSpPr>
          <p:nvPr>
            <p:ph type="sldImg" idx="2"/>
          </p:nvPr>
        </p:nvSpPr>
        <p:spPr>
          <a:xfrm>
            <a:off x="13509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470" name="Google Shape;47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457200" marR="0" lvl="0" indent="-228600" algn="r" rtl="1">
              <a:lnSpc>
                <a:spcPct val="100000"/>
              </a:lnSpc>
              <a:spcBef>
                <a:spcPts val="0"/>
              </a:spcBef>
              <a:spcAft>
                <a:spcPts val="0"/>
              </a:spcAft>
              <a:buClr>
                <a:srgbClr val="000000"/>
              </a:buClr>
              <a:buSzPts val="1400"/>
              <a:buFont typeface="Arial"/>
              <a:buNone/>
            </a:pPr>
            <a:endParaRPr i="0" dirty="0">
              <a:latin typeface="Times New Roman"/>
              <a:ea typeface="Times New Roman"/>
              <a:cs typeface="Times New Roman"/>
              <a:sym typeface="Times New Roman"/>
            </a:endParaRPr>
          </a:p>
          <a:p>
            <a:pPr marL="457200" marR="0" lvl="0" indent="-228600" algn="r" rtl="1">
              <a:lnSpc>
                <a:spcPct val="100000"/>
              </a:lnSpc>
              <a:spcBef>
                <a:spcPts val="0"/>
              </a:spcBef>
              <a:spcAft>
                <a:spcPts val="0"/>
              </a:spcAft>
              <a:buClr>
                <a:srgbClr val="000000"/>
              </a:buClr>
              <a:buSzPts val="1400"/>
              <a:buFont typeface="Arial"/>
              <a:buNone/>
            </a:pPr>
            <a:r>
              <a:rPr lang="ar" i="0" dirty="0">
                <a:latin typeface="Times New Roman"/>
                <a:ea typeface="Times New Roman"/>
                <a:cs typeface="Times New Roman"/>
                <a:sym typeface="Times New Roman"/>
              </a:rPr>
              <a:t>تعرض هذه الشريحة معلومات حول اللولب الهرموني. يختلف ملف الآثار الجانبية وتوصيات معايير الأهلية الطبية نسبياً عن اللولب النحاسي (Copper IUD) بسبب المكوِّن الهرموني.</a:t>
            </a:r>
            <a:endParaRPr i="0" dirty="0"/>
          </a:p>
          <a:p>
            <a:pPr marL="457200" marR="0" lvl="0" indent="-228600" algn="r" rtl="1">
              <a:lnSpc>
                <a:spcPct val="100000"/>
              </a:lnSpc>
              <a:spcBef>
                <a:spcPts val="0"/>
              </a:spcBef>
              <a:spcAft>
                <a:spcPts val="0"/>
              </a:spcAft>
              <a:buClr>
                <a:srgbClr val="000000"/>
              </a:buClr>
              <a:buSzPts val="1400"/>
              <a:buFont typeface="Arial"/>
              <a:buNone/>
            </a:pPr>
            <a:endParaRPr i="0" dirty="0">
              <a:latin typeface="Times New Roman"/>
              <a:ea typeface="Times New Roman"/>
              <a:cs typeface="Times New Roman"/>
              <a:sym typeface="Times New Roman"/>
            </a:endParaRPr>
          </a:p>
          <a:p>
            <a:pPr marL="457200" marR="0" lvl="0" indent="-228600" algn="r" rtl="1">
              <a:lnSpc>
                <a:spcPct val="100000"/>
              </a:lnSpc>
              <a:spcBef>
                <a:spcPts val="0"/>
              </a:spcBef>
              <a:spcAft>
                <a:spcPts val="0"/>
              </a:spcAft>
              <a:buClr>
                <a:srgbClr val="000000"/>
              </a:buClr>
              <a:buSzPts val="1400"/>
              <a:buFont typeface="Arial"/>
              <a:buNone/>
            </a:pPr>
            <a:r>
              <a:rPr lang="ar" i="0" dirty="0"/>
              <a:t>المصدر: برنامج مساعدة الأمهات والأطفال للبقاء على قيد الحياة التابع للوكالة الأمريكية للتنمية الدولية ومنظمة Jhpiego. حزمة المصادر التعليمية لوسائل منع الحمل القابلة للعكس وطويلة المفعول (LARCs)، 2017. </a:t>
            </a:r>
            <a:r>
              <a:rPr lang="ar" i="0" u="sng" dirty="0">
                <a:solidFill>
                  <a:schemeClr val="hlink"/>
                </a:solidFill>
                <a:hlinkClick r:id="rId3"/>
              </a:rPr>
              <a:t>http://resources.jhpiego.org/resources/Modular_LARC_LRP</a:t>
            </a:r>
            <a:r>
              <a:rPr lang="ar" i="0" dirty="0"/>
              <a:t>.</a:t>
            </a:r>
            <a:endParaRPr i="0" dirty="0"/>
          </a:p>
          <a:p>
            <a:pPr marL="457200" marR="0" lvl="0" indent="-228600" algn="r" rtl="1">
              <a:lnSpc>
                <a:spcPct val="100000"/>
              </a:lnSpc>
              <a:spcBef>
                <a:spcPts val="0"/>
              </a:spcBef>
              <a:spcAft>
                <a:spcPts val="0"/>
              </a:spcAft>
              <a:buClr>
                <a:srgbClr val="000000"/>
              </a:buClr>
              <a:buSzPts val="1400"/>
              <a:buFont typeface="Arial"/>
              <a:buNone/>
            </a:pPr>
            <a:endParaRPr i="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24: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158750" lvl="0" indent="0" algn="r" rtl="1">
              <a:lnSpc>
                <a:spcPct val="100000"/>
              </a:lnSpc>
              <a:spcBef>
                <a:spcPts val="0"/>
              </a:spcBef>
              <a:spcAft>
                <a:spcPts val="0"/>
              </a:spcAft>
              <a:buSzPts val="1400"/>
              <a:buNone/>
            </a:pPr>
            <a:r>
              <a:rPr lang="ar" b="1" i="0" dirty="0">
                <a:solidFill>
                  <a:srgbClr val="000000"/>
                </a:solidFill>
              </a:rPr>
              <a:t>استعرض </a:t>
            </a:r>
            <a:r>
              <a:rPr lang="ar" i="0" dirty="0">
                <a:solidFill>
                  <a:srgbClr val="000000"/>
                </a:solidFill>
              </a:rPr>
              <a:t>الفروق بين اللوالب النحاسية (Copper IUD) ولوالب الليفونورجستريل كما هو موضح بالشريحة.</a:t>
            </a:r>
            <a:endParaRPr i="0" dirty="0"/>
          </a:p>
          <a:p>
            <a:pPr marL="158750" marR="0" lvl="0" indent="0" algn="r" rtl="1">
              <a:lnSpc>
                <a:spcPct val="100000"/>
              </a:lnSpc>
              <a:spcBef>
                <a:spcPts val="0"/>
              </a:spcBef>
              <a:spcAft>
                <a:spcPts val="0"/>
              </a:spcAft>
              <a:buClr>
                <a:srgbClr val="000000"/>
              </a:buClr>
              <a:buSzPts val="1400"/>
              <a:buFont typeface="Arial"/>
              <a:buNone/>
            </a:pPr>
            <a:r>
              <a:rPr lang="ar" b="1" i="0" dirty="0">
                <a:solidFill>
                  <a:srgbClr val="000000"/>
                </a:solidFill>
              </a:rPr>
              <a:t>اعرض</a:t>
            </a:r>
            <a:r>
              <a:rPr lang="ar" i="0" dirty="0">
                <a:solidFill>
                  <a:srgbClr val="000000"/>
                </a:solidFill>
              </a:rPr>
              <a:t> و</a:t>
            </a:r>
            <a:r>
              <a:rPr lang="ar" b="1" i="0" dirty="0">
                <a:solidFill>
                  <a:srgbClr val="000000"/>
                </a:solidFill>
              </a:rPr>
              <a:t>مرّر </a:t>
            </a:r>
            <a:r>
              <a:rPr lang="ar" i="0" dirty="0">
                <a:solidFill>
                  <a:srgbClr val="000000"/>
                </a:solidFill>
              </a:rPr>
              <a:t>عينات من كِلا النوعَين من اللوالب للمشارِكين وامنحهم فرصة الاطلاع عليها. </a:t>
            </a:r>
            <a:r>
              <a:rPr lang="ar" sz="1200" b="0" i="0" u="none" strike="noStrike" cap="none" dirty="0">
                <a:solidFill>
                  <a:srgbClr val="000000"/>
                </a:solidFill>
                <a:latin typeface="Times New Roman"/>
                <a:ea typeface="Times New Roman"/>
                <a:cs typeface="Times New Roman"/>
                <a:sym typeface="Times New Roman"/>
              </a:rPr>
              <a:t>سنركز خلال هذا التدريب على اللولب غير الهرموني النحاسي  (Copper IUD) على شكل حرف T.  </a:t>
            </a:r>
            <a:endParaRPr i="0" dirty="0"/>
          </a:p>
          <a:p>
            <a:pPr marL="158750" lvl="0" indent="0" algn="r" rtl="1">
              <a:lnSpc>
                <a:spcPct val="100000"/>
              </a:lnSpc>
              <a:spcBef>
                <a:spcPts val="0"/>
              </a:spcBef>
              <a:spcAft>
                <a:spcPts val="0"/>
              </a:spcAft>
              <a:buSzPts val="1400"/>
              <a:buNone/>
            </a:pPr>
            <a:endParaRPr i="0" dirty="0"/>
          </a:p>
          <a:p>
            <a:pPr marL="158750" lvl="0" indent="0" algn="r" rtl="1">
              <a:lnSpc>
                <a:spcPct val="100000"/>
              </a:lnSpc>
              <a:spcBef>
                <a:spcPts val="0"/>
              </a:spcBef>
              <a:spcAft>
                <a:spcPts val="0"/>
              </a:spcAft>
              <a:buSzPts val="1400"/>
              <a:buNone/>
            </a:pPr>
            <a:endParaRPr i="0" dirty="0">
              <a:solidFill>
                <a:srgbClr val="000000"/>
              </a:solidFill>
            </a:endParaRPr>
          </a:p>
          <a:p>
            <a:pPr marL="158750" marR="0" lvl="0" indent="0" algn="r" rtl="1">
              <a:lnSpc>
                <a:spcPct val="100000"/>
              </a:lnSpc>
              <a:spcBef>
                <a:spcPts val="0"/>
              </a:spcBef>
              <a:spcAft>
                <a:spcPts val="0"/>
              </a:spcAft>
              <a:buClr>
                <a:srgbClr val="000000"/>
              </a:buClr>
              <a:buSzPts val="1400"/>
              <a:buFont typeface="Arial"/>
              <a:buNone/>
            </a:pPr>
            <a:r>
              <a:rPr lang="ar" i="0" dirty="0">
                <a:solidFill>
                  <a:srgbClr val="000000"/>
                </a:solidFill>
              </a:rPr>
              <a:t>المصدر: </a:t>
            </a:r>
            <a:r>
              <a:rPr lang="ar" i="0" dirty="0"/>
              <a:t>الوكالة الأمريكية للتنمية الدولية، ومنظمة الصحة العالمية، وصندوق الأمم المتحدة للسكان. حزمة موارد التدريب المتعلّقة بتنظيم الأسرة. </a:t>
            </a:r>
            <a:r>
              <a:rPr lang="ar" i="0" u="sng" dirty="0">
                <a:solidFill>
                  <a:schemeClr val="hlink"/>
                </a:solidFill>
                <a:hlinkClick r:id="rId3"/>
              </a:rPr>
              <a:t>https://www.fptraining.org</a:t>
            </a:r>
            <a:r>
              <a:rPr lang="ar" i="0" dirty="0"/>
              <a:t>.</a:t>
            </a:r>
            <a:endParaRPr i="0" dirty="0"/>
          </a:p>
          <a:p>
            <a:pPr marL="158750" lvl="0" indent="0" algn="r" rtl="1">
              <a:lnSpc>
                <a:spcPct val="100000"/>
              </a:lnSpc>
              <a:spcBef>
                <a:spcPts val="0"/>
              </a:spcBef>
              <a:spcAft>
                <a:spcPts val="0"/>
              </a:spcAft>
              <a:buSzPts val="1400"/>
              <a:buNone/>
            </a:pPr>
            <a:endParaRPr i="0" dirty="0"/>
          </a:p>
          <a:p>
            <a:pPr marL="158750" lvl="0" indent="0" algn="r" rtl="1">
              <a:lnSpc>
                <a:spcPct val="100000"/>
              </a:lnSpc>
              <a:spcBef>
                <a:spcPts val="0"/>
              </a:spcBef>
              <a:spcAft>
                <a:spcPts val="0"/>
              </a:spcAft>
              <a:buSzPts val="1400"/>
              <a:buNone/>
            </a:pPr>
            <a:endParaRPr i="0" dirty="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5:notes"/>
          <p:cNvSpPr>
            <a:spLocks noGrp="1" noRot="1" noChangeAspect="1"/>
          </p:cNvSpPr>
          <p:nvPr>
            <p:ph type="sldImg" idx="2"/>
          </p:nvPr>
        </p:nvSpPr>
        <p:spPr>
          <a:xfrm>
            <a:off x="769938" y="706438"/>
            <a:ext cx="3951287" cy="29622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85" name="Google Shape;485;p25:notes"/>
          <p:cNvSpPr txBox="1">
            <a:spLocks noGrp="1"/>
          </p:cNvSpPr>
          <p:nvPr>
            <p:ph type="body" idx="1"/>
          </p:nvPr>
        </p:nvSpPr>
        <p:spPr>
          <a:xfrm>
            <a:off x="642938" y="3775075"/>
            <a:ext cx="5861050" cy="5292725"/>
          </a:xfrm>
          <a:prstGeom prst="rect">
            <a:avLst/>
          </a:prstGeom>
          <a:noFill/>
          <a:ln>
            <a:noFill/>
          </a:ln>
        </p:spPr>
        <p:txBody>
          <a:bodyPr spcFirstLastPara="1" wrap="square" lIns="94050" tIns="47025" rIns="94050" bIns="47025" rtlCol="1" anchor="t" anchorCtr="0">
            <a:noAutofit/>
          </a:bodyPr>
          <a:lstStyle/>
          <a:p>
            <a:pPr marL="0" lvl="0" indent="0" algn="r" rtl="1">
              <a:lnSpc>
                <a:spcPct val="100000"/>
              </a:lnSpc>
              <a:spcBef>
                <a:spcPts val="0"/>
              </a:spcBef>
              <a:spcAft>
                <a:spcPts val="0"/>
              </a:spcAft>
              <a:buSzPts val="1400"/>
              <a:buNone/>
            </a:pPr>
            <a:r>
              <a:rPr lang="ar" b="1" i="0" dirty="0">
                <a:latin typeface="Times New Roman"/>
                <a:ea typeface="Times New Roman"/>
                <a:cs typeface="Times New Roman"/>
                <a:sym typeface="Times New Roman"/>
              </a:rPr>
              <a:t>اسأل المشاركين: </a:t>
            </a:r>
            <a:r>
              <a:rPr lang="ar" i="0" dirty="0">
                <a:latin typeface="Times New Roman"/>
                <a:ea typeface="Times New Roman"/>
                <a:cs typeface="Times New Roman"/>
                <a:sym typeface="Times New Roman"/>
              </a:rPr>
              <a:t>أين ستضع وسائل منع الحمل القابلة للعكس وطويلة المفعول (LARCs) في هذه القائمة؟ بعد أن يردّ المشاركون على السؤال، </a:t>
            </a:r>
            <a:r>
              <a:rPr lang="ar" b="1" i="0" dirty="0">
                <a:latin typeface="Times New Roman"/>
                <a:ea typeface="Times New Roman"/>
                <a:cs typeface="Times New Roman"/>
                <a:sym typeface="Times New Roman"/>
              </a:rPr>
              <a:t>انقر على</a:t>
            </a:r>
            <a:r>
              <a:rPr lang="ar" i="0" dirty="0">
                <a:latin typeface="Times New Roman"/>
                <a:ea typeface="Times New Roman"/>
                <a:cs typeface="Times New Roman"/>
                <a:sym typeface="Times New Roman"/>
              </a:rPr>
              <a:t> الماوس للكشف عن الإجابة.</a:t>
            </a:r>
            <a:endParaRPr i="0" dirty="0"/>
          </a:p>
          <a:p>
            <a:pPr marL="0" lvl="0" indent="0" algn="r" rtl="1">
              <a:lnSpc>
                <a:spcPct val="100000"/>
              </a:lnSpc>
              <a:spcBef>
                <a:spcPts val="0"/>
              </a:spcBef>
              <a:spcAft>
                <a:spcPts val="0"/>
              </a:spcAft>
              <a:buSzPts val="1400"/>
              <a:buNone/>
            </a:pPr>
            <a:endParaRPr i="0" dirty="0">
              <a:latin typeface="Times New Roman"/>
              <a:ea typeface="Times New Roman"/>
              <a:cs typeface="Times New Roman"/>
              <a:sym typeface="Times New Roman"/>
            </a:endParaRPr>
          </a:p>
          <a:p>
            <a:pPr marL="0" lvl="0" indent="0" algn="r" rtl="1">
              <a:lnSpc>
                <a:spcPct val="100000"/>
              </a:lnSpc>
              <a:spcBef>
                <a:spcPts val="0"/>
              </a:spcBef>
              <a:spcAft>
                <a:spcPts val="0"/>
              </a:spcAft>
              <a:buSzPts val="1400"/>
              <a:buNone/>
            </a:pPr>
            <a:r>
              <a:rPr lang="ar" b="1" i="0" dirty="0">
                <a:latin typeface="Times New Roman"/>
                <a:ea typeface="Times New Roman"/>
                <a:cs typeface="Times New Roman"/>
                <a:sym typeface="Times New Roman"/>
              </a:rPr>
              <a:t>وضّح </a:t>
            </a:r>
            <a:r>
              <a:rPr lang="ar" i="0" dirty="0">
                <a:latin typeface="Times New Roman"/>
                <a:ea typeface="Times New Roman"/>
                <a:cs typeface="Times New Roman"/>
                <a:sym typeface="Times New Roman"/>
              </a:rPr>
              <a:t>أن القائمة الواردة في هذه الشريحة تصنّف وسائل منع الحمل من الأكثر فعالية إلى الأقل فعالية كما يشيع استخدامها. يتربع كل من التعقيم واللوالب على رأس هذه القائمة، بينما يتذيلها المبيدات القاتلة للحيوانات المنوية</a:t>
            </a:r>
            <a:endParaRPr sz="1200" i="0" dirty="0">
              <a:latin typeface="Times New Roman"/>
              <a:ea typeface="Times New Roman"/>
              <a:cs typeface="Times New Roman"/>
              <a:sym typeface="Times New Roman"/>
            </a:endParaRPr>
          </a:p>
          <a:p>
            <a:pPr marL="0" lvl="0" indent="0" algn="r" rtl="1">
              <a:lnSpc>
                <a:spcPct val="100000"/>
              </a:lnSpc>
              <a:spcBef>
                <a:spcPts val="0"/>
              </a:spcBef>
              <a:spcAft>
                <a:spcPts val="0"/>
              </a:spcAft>
              <a:buSzPts val="1400"/>
              <a:buNone/>
            </a:pPr>
            <a:endParaRPr sz="1200" i="0" dirty="0">
              <a:latin typeface="Times New Roman"/>
              <a:ea typeface="Times New Roman"/>
              <a:cs typeface="Times New Roman"/>
              <a:sym typeface="Times New Roman"/>
            </a:endParaRPr>
          </a:p>
          <a:p>
            <a:pPr marL="0" lvl="0" indent="0" algn="r" rtl="1">
              <a:lnSpc>
                <a:spcPct val="100000"/>
              </a:lnSpc>
              <a:spcBef>
                <a:spcPts val="0"/>
              </a:spcBef>
              <a:spcAft>
                <a:spcPts val="0"/>
              </a:spcAft>
              <a:buSzPts val="1400"/>
              <a:buNone/>
            </a:pPr>
            <a:r>
              <a:rPr lang="ar" sz="1100" b="1" i="0" dirty="0"/>
              <a:t>اطلب من</a:t>
            </a:r>
            <a:r>
              <a:rPr lang="ar" sz="1100" i="0" dirty="0"/>
              <a:t> المشاركين مراجعة الأدوات المساعِدة مقارنة فعالية وسائل تنظيم الأسرة ومخطط فعالية الوسائل في مصنفاتهم. يمكن استخدامها أثناء تقديم خدمات المشورة للعميلات.  </a:t>
            </a:r>
            <a:endParaRPr sz="1100" i="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marR="0" lvl="0" indent="0" algn="r" rtl="1">
              <a:lnSpc>
                <a:spcPct val="100000"/>
              </a:lnSpc>
              <a:spcBef>
                <a:spcPts val="0"/>
              </a:spcBef>
              <a:spcAft>
                <a:spcPts val="0"/>
              </a:spcAft>
              <a:buClr>
                <a:srgbClr val="000000"/>
              </a:buClr>
              <a:buSzPts val="1400"/>
              <a:buFont typeface="Arial"/>
              <a:buNone/>
            </a:pPr>
            <a:r>
              <a:rPr lang="ar" sz="1200" b="1" i="0" dirty="0"/>
              <a:t>اسأل:</a:t>
            </a:r>
            <a:r>
              <a:rPr lang="ar" sz="1200" i="0" dirty="0"/>
              <a:t> متى يكون تركيب اللولب (IUD) آمناً؟ </a:t>
            </a:r>
            <a:endParaRPr i="0" dirty="0"/>
          </a:p>
          <a:p>
            <a:pPr marL="0" lvl="0" indent="0" algn="r" rtl="1">
              <a:lnSpc>
                <a:spcPct val="100000"/>
              </a:lnSpc>
              <a:spcBef>
                <a:spcPts val="0"/>
              </a:spcBef>
              <a:spcAft>
                <a:spcPts val="0"/>
              </a:spcAft>
              <a:buSzPts val="1400"/>
              <a:buNone/>
            </a:pPr>
            <a:endParaRPr i="0" dirty="0"/>
          </a:p>
          <a:p>
            <a:pPr marL="0" lvl="0" indent="0" algn="r" rtl="1">
              <a:lnSpc>
                <a:spcPct val="100000"/>
              </a:lnSpc>
              <a:spcBef>
                <a:spcPts val="0"/>
              </a:spcBef>
              <a:spcAft>
                <a:spcPts val="0"/>
              </a:spcAft>
              <a:buSzPts val="1400"/>
              <a:buNone/>
            </a:pPr>
            <a:r>
              <a:rPr lang="ar" b="1" i="0" dirty="0"/>
              <a:t>اشرح</a:t>
            </a:r>
            <a:r>
              <a:rPr lang="ar" i="0" dirty="0"/>
              <a:t> أنه يمكن تركيب اللولب (IUD) في أي وقت خلال دورة الطمث إذا تم التأكد إلى حدٍّ كبير من عدم وجود حمل. استخدِم أدوات مساعدة القائمة المرجعية الخاصة بالحمل للتأكد من عدم وجود حمل. في حال تركيب اللولب بعد مرور أكثر من 12 يوماً من بدء دورة الطمث، تأكّد من أن العميلة ليست حاملاً. </a:t>
            </a:r>
            <a:endParaRPr i="0" dirty="0"/>
          </a:p>
          <a:p>
            <a:pPr marL="0" lvl="0" indent="0" algn="r" rtl="1">
              <a:lnSpc>
                <a:spcPct val="100000"/>
              </a:lnSpc>
              <a:spcBef>
                <a:spcPts val="0"/>
              </a:spcBef>
              <a:spcAft>
                <a:spcPts val="0"/>
              </a:spcAft>
              <a:buSzPts val="1400"/>
              <a:buNone/>
            </a:pPr>
            <a:endParaRPr i="0" dirty="0"/>
          </a:p>
          <a:p>
            <a:pPr marL="0" lvl="0" indent="0" algn="r" rtl="1">
              <a:lnSpc>
                <a:spcPct val="100000"/>
              </a:lnSpc>
              <a:spcBef>
                <a:spcPts val="0"/>
              </a:spcBef>
              <a:spcAft>
                <a:spcPts val="0"/>
              </a:spcAft>
              <a:buSzPts val="1400"/>
              <a:buNone/>
            </a:pPr>
            <a:r>
              <a:rPr lang="ar" i="0" dirty="0">
                <a:highlight>
                  <a:srgbClr val="FF00FF"/>
                </a:highlight>
              </a:rPr>
              <a:t>يمكن تركيب اللولب النحاسي (Copper IUD) و</a:t>
            </a:r>
            <a:r>
              <a:rPr lang="ar" i="0" dirty="0">
                <a:solidFill>
                  <a:srgbClr val="FF0000"/>
                </a:solidFill>
                <a:highlight>
                  <a:srgbClr val="FF00FF"/>
                </a:highlight>
              </a:rPr>
              <a:t>اللولب </a:t>
            </a:r>
            <a:r>
              <a:rPr lang="ar" i="0" dirty="0">
                <a:highlight>
                  <a:srgbClr val="FF00FF"/>
                </a:highlight>
              </a:rPr>
              <a:t> </a:t>
            </a:r>
            <a:r>
              <a:rPr lang="ar" i="0" dirty="0"/>
              <a:t> الهرموني فور الولادة أو أثناء الولادة القيصرية أو خلال 48 ساعة من الولادة الطبيعية. إذا مر أكثر من 48 ساعة، فعليك تأخير عملية التركيب لمدة 4 أسابيع. وكذلك يمكن تركيب النوعين مباشرةً بعد الإجهاض أو الإسقاط إذا لم تكن هناك عدوى.</a:t>
            </a:r>
            <a:endParaRPr i="0" dirty="0"/>
          </a:p>
          <a:p>
            <a:pPr marL="0" lvl="0" indent="0" algn="r" rtl="1">
              <a:lnSpc>
                <a:spcPct val="100000"/>
              </a:lnSpc>
              <a:spcBef>
                <a:spcPts val="0"/>
              </a:spcBef>
              <a:spcAft>
                <a:spcPts val="0"/>
              </a:spcAft>
              <a:buSzPts val="1400"/>
              <a:buNone/>
            </a:pPr>
            <a:endParaRPr i="0" dirty="0"/>
          </a:p>
          <a:p>
            <a:pPr marL="0" lvl="0" indent="0" algn="r" rtl="1">
              <a:lnSpc>
                <a:spcPct val="100000"/>
              </a:lnSpc>
              <a:spcBef>
                <a:spcPts val="0"/>
              </a:spcBef>
              <a:spcAft>
                <a:spcPts val="0"/>
              </a:spcAft>
              <a:buSzPts val="1400"/>
              <a:buNone/>
            </a:pPr>
            <a:r>
              <a:rPr lang="ar" i="0" dirty="0"/>
              <a:t>عند الانتقال من وسيلة أخرى لمنع الحمل إلى استخدام اللولب، تأكّد من استخدامه بطريقة صحيحة ومنتظمة. عند الانتقال من استخدام الحقن إلى اللولب، يمكن تركيبه في توقيت جرعة الحقنة التالية.</a:t>
            </a:r>
            <a:endParaRPr i="0" dirty="0"/>
          </a:p>
          <a:p>
            <a:pPr marL="0" lvl="0" indent="0" algn="r" rtl="1">
              <a:lnSpc>
                <a:spcPct val="100000"/>
              </a:lnSpc>
              <a:spcBef>
                <a:spcPts val="0"/>
              </a:spcBef>
              <a:spcAft>
                <a:spcPts val="0"/>
              </a:spcAft>
              <a:buSzPts val="1400"/>
              <a:buNone/>
            </a:pPr>
            <a:endParaRPr i="0" dirty="0"/>
          </a:p>
          <a:p>
            <a:pPr marL="0" lvl="0" indent="0" algn="r" rtl="1">
              <a:lnSpc>
                <a:spcPct val="100000"/>
              </a:lnSpc>
              <a:spcBef>
                <a:spcPts val="0"/>
              </a:spcBef>
              <a:spcAft>
                <a:spcPts val="0"/>
              </a:spcAft>
              <a:buSzPts val="1400"/>
              <a:buNone/>
            </a:pPr>
            <a:r>
              <a:rPr lang="ar" i="0" dirty="0"/>
              <a:t>للوسائل الطارئة لمنع الحمل: يمكن استخدام اللولب النحاسي (Copper IUD) كوسيلة طارئة لمنع الحمل في غضون 5 أيام من حدوث جماع غير محمي.</a:t>
            </a:r>
            <a:endParaRPr i="0" dirty="0"/>
          </a:p>
          <a:p>
            <a:pPr marL="0" lvl="0" indent="0" algn="r" rtl="1">
              <a:lnSpc>
                <a:spcPct val="100000"/>
              </a:lnSpc>
              <a:spcBef>
                <a:spcPts val="0"/>
              </a:spcBef>
              <a:spcAft>
                <a:spcPts val="0"/>
              </a:spcAft>
              <a:buSzPts val="1400"/>
              <a:buNone/>
            </a:pPr>
            <a:endParaRPr i="0" dirty="0"/>
          </a:p>
          <a:p>
            <a:pPr marL="0" lvl="0" indent="0" algn="r" rtl="1">
              <a:lnSpc>
                <a:spcPct val="100000"/>
              </a:lnSpc>
              <a:spcBef>
                <a:spcPts val="0"/>
              </a:spcBef>
              <a:spcAft>
                <a:spcPts val="0"/>
              </a:spcAft>
              <a:buSzPts val="1400"/>
              <a:buNone/>
            </a:pPr>
            <a:r>
              <a:rPr lang="ar" i="0" dirty="0"/>
              <a:t>بعد تناول الحبوب الطارئة لمنع الحمل: يمكن تركيب اللولب في اليوم نفسه الذي يتم فيه تناول الحبوب. لا داعي لاستخدام وسيلة إضافية لمنع الحمل. إذا لم تكن العميلة تستخدم اللولب حالياً، يمكنك تركيبه في أي وقت إذا تم التأكد إلى حدٍّ كبير من عدم وجود حمل.</a:t>
            </a:r>
            <a:endParaRPr i="0" dirty="0"/>
          </a:p>
        </p:txBody>
      </p:sp>
      <p:sp>
        <p:nvSpPr>
          <p:cNvPr id="503" name="Google Shape;503;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lvl="0" indent="0" algn="r" rtl="1">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b="1" i="0" dirty="0"/>
              <a:t>اشرح </a:t>
            </a:r>
            <a:r>
              <a:rPr lang="ar" i="0" dirty="0"/>
              <a:t>أنه يمكن تركيب اللولب بأمان بعد الولادة مباشرةً خلال 48 ساعةً. وإذا مر أكثر من 48 ساعة على الولادة، يتم تأجيل تركيب اللولب لحين مرور 4 إلى 6 أسابيع بعد الولادة.</a:t>
            </a:r>
            <a:endParaRPr i="0" dirty="0"/>
          </a:p>
          <a:p>
            <a:pPr marL="0" lvl="0" indent="0" algn="r" rtl="1">
              <a:lnSpc>
                <a:spcPct val="100000"/>
              </a:lnSpc>
              <a:spcBef>
                <a:spcPts val="0"/>
              </a:spcBef>
              <a:spcAft>
                <a:spcPts val="0"/>
              </a:spcAft>
              <a:buSzPts val="1400"/>
              <a:buNone/>
            </a:pPr>
            <a:endParaRPr i="0" dirty="0"/>
          </a:p>
          <a:p>
            <a:pPr marL="0" lvl="0" indent="0" algn="r" rtl="1">
              <a:lnSpc>
                <a:spcPct val="100000"/>
              </a:lnSpc>
              <a:spcBef>
                <a:spcPts val="0"/>
              </a:spcBef>
              <a:spcAft>
                <a:spcPts val="0"/>
              </a:spcAft>
              <a:buSzPts val="1400"/>
              <a:buNone/>
            </a:pPr>
            <a:r>
              <a:rPr lang="ar" i="0" dirty="0"/>
              <a:t>يمكن تركيب اللولب بأمان بعد الإجهاض فوراً في الثلث الأول من الحمل، شريطة عدم وجود عدوى. وتستطيع المرضعات تركيب اللولب. </a:t>
            </a:r>
            <a:endParaRPr i="0" dirty="0"/>
          </a:p>
        </p:txBody>
      </p:sp>
      <p:sp>
        <p:nvSpPr>
          <p:cNvPr id="512" name="Google Shape;51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lvl="0" indent="0" algn="r" rtl="1">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28:notes"/>
          <p:cNvSpPr>
            <a:spLocks noGrp="1" noRot="1" noChangeAspect="1"/>
          </p:cNvSpPr>
          <p:nvPr>
            <p:ph type="sldImg" idx="2"/>
          </p:nvPr>
        </p:nvSpPr>
        <p:spPr>
          <a:xfrm>
            <a:off x="561975" y="685800"/>
            <a:ext cx="4075113" cy="305752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519" name="Google Shape;519;p28:notes"/>
          <p:cNvSpPr txBox="1">
            <a:spLocks noGrp="1"/>
          </p:cNvSpPr>
          <p:nvPr>
            <p:ph type="body" idx="1"/>
          </p:nvPr>
        </p:nvSpPr>
        <p:spPr>
          <a:xfrm>
            <a:off x="576263" y="3886200"/>
            <a:ext cx="5503862" cy="4868863"/>
          </a:xfrm>
          <a:prstGeom prst="rect">
            <a:avLst/>
          </a:prstGeom>
          <a:noFill/>
          <a:ln>
            <a:noFill/>
          </a:ln>
        </p:spPr>
        <p:txBody>
          <a:bodyPr spcFirstLastPara="1" wrap="square" lIns="91425" tIns="45700" rIns="91425" bIns="45700" rtlCol="1" anchor="t" anchorCtr="0">
            <a:noAutofit/>
          </a:bodyPr>
          <a:lstStyle/>
          <a:p>
            <a:pPr marL="457200" lvl="0" indent="-228600" algn="r" rtl="1">
              <a:lnSpc>
                <a:spcPct val="100000"/>
              </a:lnSpc>
              <a:spcBef>
                <a:spcPts val="0"/>
              </a:spcBef>
              <a:spcAft>
                <a:spcPts val="0"/>
              </a:spcAft>
              <a:buSzPts val="1400"/>
              <a:buNone/>
            </a:pPr>
            <a:r>
              <a:rPr lang="ar" sz="1000" b="1" i="0" dirty="0"/>
              <a:t>اشرح</a:t>
            </a:r>
            <a:r>
              <a:rPr lang="ar" sz="1000" i="0" dirty="0"/>
              <a:t> المزايا الصحية الأخرى للولب النحاسي (Copper IUD) بخلاف منع الحمل. </a:t>
            </a:r>
            <a:r>
              <a:rPr lang="ar" sz="1000" b="1" i="0" dirty="0"/>
              <a:t>اشرح</a:t>
            </a:r>
            <a:r>
              <a:rPr lang="ar" sz="1000" i="0" dirty="0"/>
              <a:t> أن المخاطر الصحية المعروفة غير شائعة ونادرة، وتشمل:</a:t>
            </a:r>
            <a:endParaRPr i="0" dirty="0"/>
          </a:p>
          <a:p>
            <a:pPr marL="457200" lvl="0" indent="-228600" algn="r" rtl="1">
              <a:lnSpc>
                <a:spcPct val="100000"/>
              </a:lnSpc>
              <a:spcBef>
                <a:spcPts val="0"/>
              </a:spcBef>
              <a:spcAft>
                <a:spcPts val="0"/>
              </a:spcAft>
              <a:buSzPts val="1400"/>
              <a:buFont typeface="Arial"/>
              <a:buChar char="•"/>
            </a:pPr>
            <a:r>
              <a:rPr lang="ar" sz="1000" i="0" dirty="0"/>
              <a:t>قد تؤدي إلى فقر الدم إذا كانت السيدة تعاني من نقص مستوى الحديد في الدم قبل تركيب اللولب، ويتسبب اللولب في زيادة كمية دم الحيض الشهري.</a:t>
            </a:r>
            <a:endParaRPr i="0" dirty="0"/>
          </a:p>
          <a:p>
            <a:pPr marL="457200" lvl="0" indent="-228600" algn="r" rtl="1">
              <a:lnSpc>
                <a:spcPct val="100000"/>
              </a:lnSpc>
              <a:spcBef>
                <a:spcPts val="0"/>
              </a:spcBef>
              <a:spcAft>
                <a:spcPts val="0"/>
              </a:spcAft>
              <a:buSzPts val="1400"/>
              <a:buFont typeface="Arial"/>
              <a:buChar char="•"/>
            </a:pPr>
            <a:r>
              <a:rPr lang="ar" sz="1000" i="0" dirty="0"/>
              <a:t>التهابات بالحوض إذا كانت السيدة مصابة بعدوى المُتدثِّرة (الكلاميديا) أو السيلان وقت التركيب</a:t>
            </a:r>
            <a:endParaRPr i="0" dirty="0"/>
          </a:p>
          <a:p>
            <a:pPr marL="228600" marR="0" lvl="0" indent="0" algn="r" rtl="1">
              <a:lnSpc>
                <a:spcPct val="100000"/>
              </a:lnSpc>
              <a:spcBef>
                <a:spcPts val="0"/>
              </a:spcBef>
              <a:spcAft>
                <a:spcPts val="0"/>
              </a:spcAft>
              <a:buClr>
                <a:srgbClr val="000000"/>
              </a:buClr>
              <a:buSzPts val="1400"/>
              <a:buFont typeface="Arial"/>
              <a:buNone/>
            </a:pPr>
            <a:endParaRPr sz="1000" i="0" dirty="0">
              <a:solidFill>
                <a:schemeClr val="dk1"/>
              </a:solidFill>
              <a:latin typeface="Times New Roman"/>
              <a:ea typeface="Times New Roman"/>
              <a:cs typeface="Times New Roman"/>
              <a:sym typeface="Times New Roman"/>
            </a:endParaRPr>
          </a:p>
          <a:p>
            <a:pPr marL="228600" marR="0" lvl="0" indent="0" algn="r" rtl="1">
              <a:lnSpc>
                <a:spcPct val="100000"/>
              </a:lnSpc>
              <a:spcBef>
                <a:spcPts val="0"/>
              </a:spcBef>
              <a:spcAft>
                <a:spcPts val="0"/>
              </a:spcAft>
              <a:buClr>
                <a:srgbClr val="000000"/>
              </a:buClr>
              <a:buSzPts val="1400"/>
              <a:buFont typeface="Arial"/>
              <a:buNone/>
            </a:pPr>
            <a:r>
              <a:rPr lang="ar" sz="1000" i="0" dirty="0">
                <a:solidFill>
                  <a:srgbClr val="000000"/>
                </a:solidFill>
              </a:rPr>
              <a:t>المصدر: </a:t>
            </a:r>
            <a:r>
              <a:rPr lang="ar" sz="1000" i="0" dirty="0"/>
              <a:t>الوكالة الأمريكية للتنمية الدولية، ومنظمة الصحة العالمية، وصندوق الأمم المتحدة للسكان. حزمة موارد التدريب المتعلّقة بتنظيم الأسرة. </a:t>
            </a:r>
            <a:r>
              <a:rPr lang="ar" sz="1000" i="0" u="sng" dirty="0">
                <a:solidFill>
                  <a:schemeClr val="hlink"/>
                </a:solidFill>
                <a:hlinkClick r:id="rId3"/>
              </a:rPr>
              <a:t>https://www.fptraining.org</a:t>
            </a:r>
            <a:r>
              <a:rPr lang="ar" sz="1000" i="0" dirty="0"/>
              <a:t>.</a:t>
            </a:r>
            <a:endParaRPr i="0" dirty="0"/>
          </a:p>
          <a:p>
            <a:pPr marL="228600" lvl="0" indent="0" algn="r" rtl="1">
              <a:lnSpc>
                <a:spcPct val="100000"/>
              </a:lnSpc>
              <a:spcBef>
                <a:spcPts val="0"/>
              </a:spcBef>
              <a:spcAft>
                <a:spcPts val="0"/>
              </a:spcAft>
              <a:buSzPts val="1400"/>
              <a:buFont typeface="Arial"/>
              <a:buNone/>
            </a:pPr>
            <a:endParaRPr sz="1000" i="0" dirty="0">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i="0" dirty="0">
                <a:solidFill>
                  <a:srgbClr val="FF0000"/>
                </a:solidFill>
                <a:latin typeface="Times New Roman"/>
                <a:ea typeface="Times New Roman"/>
                <a:cs typeface="Times New Roman"/>
                <a:sym typeface="Times New Roman"/>
              </a:rPr>
              <a:t>قبل عرض الشريحة، </a:t>
            </a:r>
            <a:r>
              <a:rPr lang="ar" b="1" i="0" dirty="0">
                <a:solidFill>
                  <a:srgbClr val="FF0000"/>
                </a:solidFill>
                <a:latin typeface="Times New Roman"/>
                <a:ea typeface="Times New Roman"/>
                <a:cs typeface="Times New Roman"/>
                <a:sym typeface="Times New Roman"/>
              </a:rPr>
              <a:t>اسأل</a:t>
            </a:r>
            <a:r>
              <a:rPr lang="ar" i="0" dirty="0">
                <a:solidFill>
                  <a:srgbClr val="FF0000"/>
                </a:solidFill>
                <a:latin typeface="Times New Roman"/>
                <a:ea typeface="Times New Roman"/>
                <a:cs typeface="Times New Roman"/>
                <a:sym typeface="Times New Roman"/>
              </a:rPr>
              <a:t> المشاركين مَن النساء اللواتي يُسمح لهنّ بتركيب اللولب ومَن يُمنَع عليهنّ ذلك. </a:t>
            </a:r>
            <a:r>
              <a:rPr lang="ar" b="1" i="0" dirty="0">
                <a:solidFill>
                  <a:srgbClr val="FF0000"/>
                </a:solidFill>
                <a:latin typeface="Times New Roman"/>
                <a:ea typeface="Times New Roman"/>
                <a:cs typeface="Times New Roman"/>
                <a:sym typeface="Times New Roman"/>
              </a:rPr>
              <a:t>سجِّل ا</a:t>
            </a:r>
            <a:r>
              <a:rPr lang="ar" i="0" dirty="0">
                <a:solidFill>
                  <a:srgbClr val="FF0000"/>
                </a:solidFill>
                <a:latin typeface="Times New Roman"/>
                <a:ea typeface="Times New Roman"/>
                <a:cs typeface="Times New Roman"/>
                <a:sym typeface="Times New Roman"/>
              </a:rPr>
              <a:t>لردود على اللوح القلاب. وبعدها </a:t>
            </a:r>
            <a:r>
              <a:rPr lang="ar" b="1" i="0" dirty="0">
                <a:solidFill>
                  <a:srgbClr val="FF0000"/>
                </a:solidFill>
                <a:latin typeface="Times New Roman"/>
                <a:ea typeface="Times New Roman"/>
                <a:cs typeface="Times New Roman"/>
                <a:sym typeface="Times New Roman"/>
              </a:rPr>
              <a:t>اعرض</a:t>
            </a:r>
            <a:r>
              <a:rPr lang="ar" i="0" dirty="0">
                <a:solidFill>
                  <a:srgbClr val="FF0000"/>
                </a:solidFill>
                <a:latin typeface="Times New Roman"/>
                <a:ea typeface="Times New Roman"/>
                <a:cs typeface="Times New Roman"/>
                <a:sym typeface="Times New Roman"/>
              </a:rPr>
              <a:t> الشريحة وراجِع الردود.</a:t>
            </a:r>
            <a:endParaRPr i="0" dirty="0"/>
          </a:p>
          <a:p>
            <a:pPr marL="0" lvl="0" indent="0" algn="r" rtl="1">
              <a:lnSpc>
                <a:spcPct val="100000"/>
              </a:lnSpc>
              <a:spcBef>
                <a:spcPts val="0"/>
              </a:spcBef>
              <a:spcAft>
                <a:spcPts val="0"/>
              </a:spcAft>
              <a:buSzPts val="1400"/>
              <a:buNone/>
            </a:pPr>
            <a:endParaRPr i="0" dirty="0">
              <a:solidFill>
                <a:srgbClr val="FF0000"/>
              </a:solidFill>
              <a:latin typeface="Times New Roman"/>
              <a:ea typeface="Times New Roman"/>
              <a:cs typeface="Times New Roman"/>
              <a:sym typeface="Times New Roman"/>
            </a:endParaRPr>
          </a:p>
          <a:p>
            <a:pPr marL="0" lvl="0" indent="0" algn="r" rtl="1">
              <a:lnSpc>
                <a:spcPct val="100000"/>
              </a:lnSpc>
              <a:spcBef>
                <a:spcPts val="0"/>
              </a:spcBef>
              <a:spcAft>
                <a:spcPts val="0"/>
              </a:spcAft>
              <a:buSzPts val="1400"/>
              <a:buNone/>
            </a:pPr>
            <a:r>
              <a:rPr lang="ar" b="1" i="0" dirty="0">
                <a:solidFill>
                  <a:srgbClr val="FF0000"/>
                </a:solidFill>
                <a:latin typeface="Times New Roman"/>
                <a:ea typeface="Times New Roman"/>
                <a:cs typeface="Times New Roman"/>
                <a:sym typeface="Times New Roman"/>
              </a:rPr>
              <a:t>اشرح</a:t>
            </a:r>
            <a:r>
              <a:rPr lang="ar" i="0" dirty="0">
                <a:solidFill>
                  <a:srgbClr val="FF0000"/>
                </a:solidFill>
                <a:latin typeface="Times New Roman"/>
                <a:ea typeface="Times New Roman"/>
                <a:cs typeface="Times New Roman"/>
                <a:sym typeface="Times New Roman"/>
              </a:rPr>
              <a:t> أن معظم النساء في أي عمر وأي حالة يمكنهن استخدام اللولب بأمان وفعالية. يمكن تركيب اللولب في فترة ما بعد الولادة مباشرةً (خلال 48 ساعة) أو فوراً بعد الإجهاض عندما لا يكون هناك عدوى.</a:t>
            </a:r>
            <a:endParaRPr i="0" dirty="0"/>
          </a:p>
          <a:p>
            <a:pPr marL="0" lvl="0" indent="0" algn="r" rtl="1">
              <a:lnSpc>
                <a:spcPct val="100000"/>
              </a:lnSpc>
              <a:spcBef>
                <a:spcPts val="0"/>
              </a:spcBef>
              <a:spcAft>
                <a:spcPts val="0"/>
              </a:spcAft>
              <a:buSzPts val="1400"/>
              <a:buNone/>
            </a:pPr>
            <a:endParaRPr i="0" dirty="0">
              <a:solidFill>
                <a:srgbClr val="FF0000"/>
              </a:solidFill>
              <a:latin typeface="Times New Roman"/>
              <a:ea typeface="Times New Roman"/>
              <a:cs typeface="Times New Roman"/>
              <a:sym typeface="Times New Roman"/>
            </a:endParaRPr>
          </a:p>
          <a:p>
            <a:pPr marL="0" marR="0" lvl="0" indent="0" algn="r" rtl="1">
              <a:lnSpc>
                <a:spcPct val="100000"/>
              </a:lnSpc>
              <a:spcBef>
                <a:spcPts val="0"/>
              </a:spcBef>
              <a:spcAft>
                <a:spcPts val="0"/>
              </a:spcAft>
              <a:buClr>
                <a:srgbClr val="000000"/>
              </a:buClr>
              <a:buSzPts val="1400"/>
              <a:buFont typeface="Arial"/>
              <a:buNone/>
            </a:pPr>
            <a:r>
              <a:rPr lang="ar" i="0" dirty="0">
                <a:solidFill>
                  <a:srgbClr val="FF0000"/>
                </a:solidFill>
                <a:latin typeface="Times New Roman"/>
                <a:ea typeface="Times New Roman"/>
                <a:cs typeface="Times New Roman"/>
                <a:sym typeface="Times New Roman"/>
              </a:rPr>
              <a:t>في حالات النزيف المهبلي غير المبرَّر، يمكن تأخير استخدام اللولب إلى حين التوصل إلى التشخيص الصحيح. إذا كانت العميلة معرضة لخطر الإصابة بالأمراض المنقولة جنسياً، فيجب عدم تركيب اللولب إلى حين التأكد من عدم وجود المُتدثِّرة (الكلاميديا) أو السيلان فضلاً عن ذلك، لا تنسَ التأكد من عدم وجود حمل قبل تركيب اللولب. استخدم القائمة المرجعية الخاصة بالحمل للتأكد إلى حدٍّ كبير من عدم وجود حمل. </a:t>
            </a:r>
            <a:r>
              <a:rPr lang="ar" sz="1800" i="0" dirty="0">
                <a:latin typeface="Quattrocento Sans"/>
                <a:ea typeface="Quattrocento Sans"/>
                <a:cs typeface="Quattrocento Sans"/>
                <a:sym typeface="Quattrocento Sans"/>
              </a:rPr>
              <a:t>يمكن للمرأة المصابة بفيروس العوز المناعي البشري تركيب اللولب بأمان إذا كانت حالتها الصحية السريرية جيدة، سواء كانت تخضع للعلاج</a:t>
            </a:r>
            <a:r>
              <a:rPr lang="ar" sz="2800" b="0" i="0" dirty="0">
                <a:solidFill>
                  <a:srgbClr val="70757A"/>
                </a:solidFill>
                <a:latin typeface="Roboto"/>
                <a:ea typeface="Roboto"/>
                <a:cs typeface="Roboto"/>
                <a:sym typeface="Roboto"/>
              </a:rPr>
              <a:t> بمضادات الفيروسات القهقرية (</a:t>
            </a:r>
            <a:r>
              <a:rPr lang="ar" sz="1800" i="0" dirty="0">
                <a:latin typeface="Quattrocento Sans"/>
                <a:ea typeface="Quattrocento Sans"/>
                <a:cs typeface="Quattrocento Sans"/>
                <a:sym typeface="Quattrocento Sans"/>
              </a:rPr>
              <a:t>ARVs) أم لا. </a:t>
            </a:r>
            <a:endParaRPr i="0" dirty="0"/>
          </a:p>
          <a:p>
            <a:pPr marL="0" lvl="0" indent="0" algn="r" rtl="1">
              <a:lnSpc>
                <a:spcPct val="100000"/>
              </a:lnSpc>
              <a:spcBef>
                <a:spcPts val="0"/>
              </a:spcBef>
              <a:spcAft>
                <a:spcPts val="0"/>
              </a:spcAft>
              <a:buSzPts val="1400"/>
              <a:buNone/>
            </a:pPr>
            <a:endParaRPr i="0" dirty="0">
              <a:solidFill>
                <a:srgbClr val="FF0000"/>
              </a:solidFill>
              <a:latin typeface="Times New Roman"/>
              <a:ea typeface="Times New Roman"/>
              <a:cs typeface="Times New Roman"/>
              <a:sym typeface="Times New Roman"/>
            </a:endParaRPr>
          </a:p>
          <a:p>
            <a:pPr marL="0" lvl="0" indent="0" algn="r" rtl="1">
              <a:lnSpc>
                <a:spcPct val="100000"/>
              </a:lnSpc>
              <a:spcBef>
                <a:spcPts val="0"/>
              </a:spcBef>
              <a:spcAft>
                <a:spcPts val="0"/>
              </a:spcAft>
              <a:buSzPts val="1400"/>
              <a:buNone/>
            </a:pPr>
            <a:r>
              <a:rPr lang="ar" i="0" dirty="0">
                <a:solidFill>
                  <a:srgbClr val="FF0000"/>
                </a:solidFill>
                <a:latin typeface="Times New Roman"/>
                <a:ea typeface="Times New Roman"/>
                <a:cs typeface="Times New Roman"/>
                <a:sym typeface="Times New Roman"/>
              </a:rPr>
              <a:t>المراجع: </a:t>
            </a:r>
            <a:r>
              <a:rPr lang="ar" sz="1200" i="0" dirty="0"/>
              <a:t>منظمة الصحة العالمية ومشروع المعرفة من أجل الصحة</a:t>
            </a:r>
            <a:r>
              <a:rPr lang="ar" i="0" dirty="0">
                <a:solidFill>
                  <a:srgbClr val="FF0000"/>
                </a:solidFill>
                <a:latin typeface="Times New Roman"/>
                <a:ea typeface="Times New Roman"/>
                <a:cs typeface="Times New Roman"/>
                <a:sym typeface="Times New Roman"/>
              </a:rPr>
              <a:t>. </a:t>
            </a:r>
            <a:r>
              <a:rPr lang="ar" sz="1200" i="0" dirty="0"/>
              <a:t>تنظيم الأسرة: الكتيب العالمي لمقدمي الخدمة. 2018</a:t>
            </a:r>
            <a:r>
              <a:rPr lang="ar" sz="1200" i="0" dirty="0">
                <a:solidFill>
                  <a:srgbClr val="FF0000"/>
                </a:solidFill>
                <a:latin typeface="Times New Roman"/>
                <a:ea typeface="Times New Roman"/>
                <a:cs typeface="Times New Roman"/>
                <a:sym typeface="Times New Roman"/>
              </a:rPr>
              <a:t>. </a:t>
            </a:r>
            <a:r>
              <a:rPr lang="ar" i="0" dirty="0">
                <a:latin typeface="Times New Roman"/>
                <a:ea typeface="Times New Roman"/>
                <a:cs typeface="Times New Roman"/>
                <a:sym typeface="Times New Roman"/>
              </a:rPr>
              <a:t>وكالة التنمية الدولية التابعة للولايات المتحدة ومنظمة الصحة العالمية وصندوق الأمم المتحدة للسكان. حزمة موارد التدريب المتعلّقة بتنظيم الأسرة. </a:t>
            </a:r>
            <a:endParaRPr sz="1200" i="0" dirty="0"/>
          </a:p>
          <a:p>
            <a:pPr marL="457200" marR="0" lvl="0" indent="-228600" algn="r" rtl="1">
              <a:lnSpc>
                <a:spcPct val="100000"/>
              </a:lnSpc>
              <a:spcBef>
                <a:spcPts val="0"/>
              </a:spcBef>
              <a:spcAft>
                <a:spcPts val="0"/>
              </a:spcAft>
              <a:buClr>
                <a:srgbClr val="000000"/>
              </a:buClr>
              <a:buSzPts val="1400"/>
              <a:buFont typeface="Arial"/>
              <a:buNone/>
            </a:pPr>
            <a:endParaRPr i="0" dirty="0"/>
          </a:p>
        </p:txBody>
      </p:sp>
      <p:sp>
        <p:nvSpPr>
          <p:cNvPr id="527" name="Google Shape;527;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l" rtl="1">
              <a:lnSpc>
                <a:spcPct val="100000"/>
              </a:lnSpc>
              <a:spcBef>
                <a:spcPts val="0"/>
              </a:spcBef>
              <a:spcAft>
                <a:spcPts val="0"/>
              </a:spcAft>
              <a:buSzPts val="1400"/>
              <a:buNone/>
            </a:pPr>
            <a:endParaRPr/>
          </a:p>
        </p:txBody>
      </p:sp>
      <p:sp>
        <p:nvSpPr>
          <p:cNvPr id="249" name="Google Shape;249;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457200" marR="0" lvl="0" indent="-228600" algn="l" rtl="1">
              <a:lnSpc>
                <a:spcPct val="100000"/>
              </a:lnSpc>
              <a:spcBef>
                <a:spcPts val="0"/>
              </a:spcBef>
              <a:spcAft>
                <a:spcPts val="0"/>
              </a:spcAft>
              <a:buClr>
                <a:srgbClr val="000000"/>
              </a:buClr>
              <a:buSzPts val="1400"/>
              <a:buFont typeface="Arial"/>
              <a:buNone/>
            </a:pPr>
            <a:endParaRPr/>
          </a:p>
        </p:txBody>
      </p:sp>
      <p:sp>
        <p:nvSpPr>
          <p:cNvPr id="537" name="Google Shape;537;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31:notes"/>
          <p:cNvSpPr>
            <a:spLocks noGrp="1" noRot="1" noChangeAspect="1"/>
          </p:cNvSpPr>
          <p:nvPr>
            <p:ph type="sldImg" idx="2"/>
          </p:nvPr>
        </p:nvSpPr>
        <p:spPr>
          <a:xfrm>
            <a:off x="823913" y="685800"/>
            <a:ext cx="4049712" cy="30368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546" name="Google Shape;546;p31:notes"/>
          <p:cNvSpPr txBox="1">
            <a:spLocks noGrp="1"/>
          </p:cNvSpPr>
          <p:nvPr>
            <p:ph type="body" idx="1"/>
          </p:nvPr>
        </p:nvSpPr>
        <p:spPr>
          <a:xfrm>
            <a:off x="609600" y="3810000"/>
            <a:ext cx="5921375" cy="4953000"/>
          </a:xfrm>
          <a:prstGeom prst="rect">
            <a:avLst/>
          </a:prstGeom>
          <a:noFill/>
          <a:ln>
            <a:noFill/>
          </a:ln>
        </p:spPr>
        <p:txBody>
          <a:bodyPr spcFirstLastPara="1" wrap="square" lIns="91425" tIns="45700" rIns="91425" bIns="45700" rtlCol="1" anchor="t" anchorCtr="0">
            <a:noAutofit/>
          </a:bodyPr>
          <a:lstStyle/>
          <a:p>
            <a:pPr marL="158750" lvl="0" indent="0" algn="r" rtl="1">
              <a:lnSpc>
                <a:spcPct val="107916"/>
              </a:lnSpc>
              <a:spcBef>
                <a:spcPts val="0"/>
              </a:spcBef>
              <a:spcAft>
                <a:spcPts val="0"/>
              </a:spcAft>
              <a:buClr>
                <a:schemeClr val="dk1"/>
              </a:buClr>
              <a:buSzPts val="1100"/>
              <a:buFont typeface="Noto Sans Symbols"/>
              <a:buNone/>
            </a:pPr>
            <a:r>
              <a:rPr lang="ar" sz="1000" b="1" i="0" dirty="0"/>
              <a:t>اشرح</a:t>
            </a:r>
            <a:r>
              <a:rPr lang="ar" sz="1000" i="0" dirty="0"/>
              <a:t> أن وسائل منع الحمل القابلة للعكس وطويلة المفعول (LARCs) آمنة للنساء المصابات بفيروس العوز المناعي البشري حتى لو كُنَّ يتلقَّينَ علاج بمضادات الفيروسات القهقرية. يمنع تركيب اللولب للعميلة المصابة بفيروس العوز المناعي البشري في مراحله المتقدّمة.</a:t>
            </a:r>
            <a:endParaRPr i="0" dirty="0"/>
          </a:p>
          <a:p>
            <a:pPr marL="158750" lvl="0" indent="0" algn="r" rtl="1">
              <a:lnSpc>
                <a:spcPct val="107916"/>
              </a:lnSpc>
              <a:spcBef>
                <a:spcPts val="800"/>
              </a:spcBef>
              <a:spcAft>
                <a:spcPts val="0"/>
              </a:spcAft>
              <a:buClr>
                <a:schemeClr val="dk1"/>
              </a:buClr>
              <a:buSzPts val="1100"/>
              <a:buFont typeface="Noto Sans Symbols"/>
              <a:buNone/>
            </a:pPr>
            <a:endParaRPr sz="1000" i="0" dirty="0"/>
          </a:p>
          <a:p>
            <a:pPr marL="158750" lvl="0" indent="0" algn="r" rtl="1">
              <a:lnSpc>
                <a:spcPct val="107916"/>
              </a:lnSpc>
              <a:spcBef>
                <a:spcPts val="800"/>
              </a:spcBef>
              <a:spcAft>
                <a:spcPts val="0"/>
              </a:spcAft>
              <a:buClr>
                <a:schemeClr val="dk1"/>
              </a:buClr>
              <a:buSzPts val="1100"/>
              <a:buFont typeface="Noto Sans Symbols"/>
              <a:buNone/>
            </a:pPr>
            <a:r>
              <a:rPr lang="ar" sz="1050" b="0" i="0" u="sng" strike="noStrike" cap="none" dirty="0">
                <a:solidFill>
                  <a:schemeClr val="hlink"/>
                </a:solidFill>
                <a:latin typeface="Calibri"/>
                <a:ea typeface="Calibri"/>
                <a:cs typeface="Calibri"/>
                <a:sym typeface="Calibri"/>
                <a:hlinkClick r:id="rId3"/>
              </a:rPr>
              <a:t>العبارة الإرشادية المعدلة من منظمة الصحة العالمية: أهلية استعمال وسائل منع الحمل لدى النساء المعرضات لخطر الإصابة بعدوى فيروس العوز المناعي البشري</a:t>
            </a:r>
            <a:r>
              <a:rPr lang="ar" sz="1000" i="0" dirty="0"/>
              <a:t> آب/أغسطس 2019</a:t>
            </a:r>
            <a:endParaRPr i="0" dirty="0"/>
          </a:p>
          <a:p>
            <a:pPr marL="457200" lvl="0" indent="-228600" algn="r" rtl="1">
              <a:lnSpc>
                <a:spcPct val="100000"/>
              </a:lnSpc>
              <a:spcBef>
                <a:spcPts val="0"/>
              </a:spcBef>
              <a:spcAft>
                <a:spcPts val="0"/>
              </a:spcAft>
              <a:buSzPts val="1400"/>
              <a:buNone/>
            </a:pPr>
            <a:endParaRPr sz="1000" i="0" dirty="0">
              <a:latin typeface="Times New Roman"/>
              <a:ea typeface="Times New Roman"/>
              <a:cs typeface="Times New Roman"/>
              <a:sym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sz="1800" b="1" i="0" dirty="0">
                <a:latin typeface="Calibri"/>
                <a:ea typeface="Calibri"/>
                <a:cs typeface="Calibri"/>
                <a:sym typeface="Calibri"/>
              </a:rPr>
              <a:t>ناقش</a:t>
            </a:r>
            <a:r>
              <a:rPr lang="ar" sz="1800" i="0" dirty="0">
                <a:latin typeface="Calibri"/>
                <a:ea typeface="Calibri"/>
                <a:cs typeface="Calibri"/>
                <a:sym typeface="Calibri"/>
              </a:rPr>
              <a:t> الأنواع المختلفة من الغرسات: عود واحد (نيكسبلانون) (Nexplanon) وعودان (جاديل/سينو إمبلانت [II]). </a:t>
            </a:r>
            <a:r>
              <a:rPr lang="ar" sz="1800" b="1" i="0" dirty="0">
                <a:latin typeface="Calibri"/>
                <a:ea typeface="Calibri"/>
                <a:cs typeface="Calibri"/>
                <a:sym typeface="Calibri"/>
              </a:rPr>
              <a:t>اعرض</a:t>
            </a:r>
            <a:r>
              <a:rPr lang="ar" sz="1800" i="0" dirty="0">
                <a:latin typeface="Calibri"/>
                <a:ea typeface="Calibri"/>
                <a:cs typeface="Calibri"/>
                <a:sym typeface="Calibri"/>
              </a:rPr>
              <a:t> عينات من أنواع الغرسات (Implant) المختلفة و</a:t>
            </a:r>
            <a:r>
              <a:rPr lang="ar" sz="1800" b="1" i="0" dirty="0">
                <a:latin typeface="Calibri"/>
                <a:ea typeface="Calibri"/>
                <a:cs typeface="Calibri"/>
                <a:sym typeface="Calibri"/>
              </a:rPr>
              <a:t>مرّرها</a:t>
            </a:r>
            <a:r>
              <a:rPr lang="ar" sz="1800" i="0" dirty="0">
                <a:solidFill>
                  <a:srgbClr val="000000"/>
                </a:solidFill>
                <a:latin typeface="Calibri"/>
                <a:ea typeface="Calibri"/>
                <a:cs typeface="Calibri"/>
                <a:sym typeface="Calibri"/>
              </a:rPr>
              <a:t> بين المشاركين. </a:t>
            </a:r>
            <a:endParaRPr i="0" dirty="0"/>
          </a:p>
          <a:p>
            <a:pPr marL="0" lvl="0" indent="0" algn="r" rtl="1">
              <a:lnSpc>
                <a:spcPct val="100000"/>
              </a:lnSpc>
              <a:spcBef>
                <a:spcPts val="0"/>
              </a:spcBef>
              <a:spcAft>
                <a:spcPts val="0"/>
              </a:spcAft>
              <a:buSzPts val="1400"/>
              <a:buNone/>
            </a:pPr>
            <a:endParaRPr sz="1800" i="0" dirty="0">
              <a:solidFill>
                <a:srgbClr val="000000"/>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400"/>
              <a:buFont typeface="Arial"/>
              <a:buNone/>
            </a:pPr>
            <a:r>
              <a:rPr lang="ar" b="1" i="0" dirty="0">
                <a:latin typeface="Times New Roman"/>
                <a:ea typeface="Times New Roman"/>
                <a:cs typeface="Times New Roman"/>
                <a:sym typeface="Times New Roman"/>
              </a:rPr>
              <a:t>وجّه </a:t>
            </a:r>
            <a:r>
              <a:rPr lang="ar" i="0" dirty="0">
                <a:latin typeface="Times New Roman"/>
                <a:ea typeface="Times New Roman"/>
                <a:cs typeface="Times New Roman"/>
                <a:sym typeface="Times New Roman"/>
              </a:rPr>
              <a:t>المشاركين إلى استخدام </a:t>
            </a:r>
            <a:r>
              <a:rPr lang="ar" sz="1200" i="0" dirty="0">
                <a:solidFill>
                  <a:srgbClr val="000000"/>
                </a:solidFill>
                <a:latin typeface="Calibri"/>
                <a:ea typeface="Calibri"/>
                <a:cs typeface="Calibri"/>
                <a:sym typeface="Calibri"/>
              </a:rPr>
              <a:t>نشرة حقائق عن الغرسات في مصنفاتهم للحصول على مزيد من المعلومات. </a:t>
            </a:r>
            <a:endParaRPr sz="1200" i="0" dirty="0">
              <a:latin typeface="Calibri"/>
              <a:ea typeface="Calibri"/>
              <a:cs typeface="Calibri"/>
              <a:sym typeface="Calibri"/>
            </a:endParaRPr>
          </a:p>
          <a:p>
            <a:pPr marL="0" lvl="0" indent="0" algn="r" rtl="1">
              <a:lnSpc>
                <a:spcPct val="100000"/>
              </a:lnSpc>
              <a:spcBef>
                <a:spcPts val="0"/>
              </a:spcBef>
              <a:spcAft>
                <a:spcPts val="0"/>
              </a:spcAft>
              <a:buSzPts val="1400"/>
              <a:buNone/>
            </a:pPr>
            <a:endParaRPr i="0" dirty="0"/>
          </a:p>
        </p:txBody>
      </p:sp>
      <p:sp>
        <p:nvSpPr>
          <p:cNvPr id="556" name="Google Shape;556;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lvl="0" indent="0" algn="r" rtl="1">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33:notes"/>
          <p:cNvSpPr>
            <a:spLocks noGrp="1" noRot="1" noChangeAspect="1"/>
          </p:cNvSpPr>
          <p:nvPr>
            <p:ph type="sldImg" idx="2"/>
          </p:nvPr>
        </p:nvSpPr>
        <p:spPr>
          <a:xfrm>
            <a:off x="762000" y="696913"/>
            <a:ext cx="4038600" cy="30289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6" name="Google Shape;566;p33:notes"/>
          <p:cNvSpPr txBox="1">
            <a:spLocks noGrp="1"/>
          </p:cNvSpPr>
          <p:nvPr>
            <p:ph type="body" idx="1"/>
          </p:nvPr>
        </p:nvSpPr>
        <p:spPr>
          <a:xfrm>
            <a:off x="641350" y="3886200"/>
            <a:ext cx="5607050" cy="487680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b="1" i="0" dirty="0">
                <a:latin typeface="Times New Roman"/>
                <a:ea typeface="Times New Roman"/>
                <a:cs typeface="Times New Roman"/>
                <a:sym typeface="Times New Roman"/>
              </a:rPr>
              <a:t>اشرح</a:t>
            </a:r>
            <a:r>
              <a:rPr lang="ar" i="0" dirty="0">
                <a:latin typeface="Times New Roman"/>
                <a:ea typeface="Times New Roman"/>
                <a:cs typeface="Times New Roman"/>
                <a:sym typeface="Times New Roman"/>
              </a:rPr>
              <a:t> أنه يتم الوصول إلى مستويات الهرمون المطلوبة لتثبيط عملية الإباضة في غضون أيام قليلة. تكون الغرسات (Implant) فعّالة فوراً في حال تركيبها خلال الأيام الخمسة الأولى من دورة الطمث، أو خلال فترة ما بعد الولادة وما بعد الإجهاض مباشرةً. ولا داعي لاستخدم وسيلة إضافية لمنع الحمل. في حال تركيب الغرسة (Implant) لاحقاً خلال دورة الطمث، ستكون هناك ضرورة لاستخدام وسيلة إضافية في الأيام السبعة الأولى بعد التركيب. تنخفض مستويات الهرمون بسرعة عند إزالة الغرسة (Implant) ولا تتأخر عودة الخصوبة.</a:t>
            </a:r>
            <a:endParaRPr i="0" dirty="0"/>
          </a:p>
          <a:p>
            <a:pPr marL="0" lvl="0" indent="0" algn="r" rtl="1">
              <a:lnSpc>
                <a:spcPct val="100000"/>
              </a:lnSpc>
              <a:spcBef>
                <a:spcPts val="0"/>
              </a:spcBef>
              <a:spcAft>
                <a:spcPts val="0"/>
              </a:spcAft>
              <a:buSzPts val="1400"/>
              <a:buNone/>
            </a:pPr>
            <a:endParaRPr i="0" dirty="0">
              <a:latin typeface="Times New Roman"/>
              <a:ea typeface="Times New Roman"/>
              <a:cs typeface="Times New Roman"/>
              <a:sym typeface="Times New Roman"/>
            </a:endParaRPr>
          </a:p>
          <a:p>
            <a:pPr marL="0" marR="0" lvl="0" indent="0" algn="r" rtl="1">
              <a:lnSpc>
                <a:spcPct val="100000"/>
              </a:lnSpc>
              <a:spcBef>
                <a:spcPts val="360"/>
              </a:spcBef>
              <a:spcAft>
                <a:spcPts val="0"/>
              </a:spcAft>
              <a:buClr>
                <a:schemeClr val="dk1"/>
              </a:buClr>
              <a:buSzPts val="1200"/>
              <a:buFont typeface="Times New Roman"/>
              <a:buNone/>
            </a:pPr>
            <a:r>
              <a:rPr lang="ar" sz="1200" i="0" dirty="0">
                <a:latin typeface="Times New Roman"/>
                <a:ea typeface="Times New Roman"/>
                <a:cs typeface="Times New Roman"/>
                <a:sym typeface="Times New Roman"/>
              </a:rPr>
              <a:t>صاحب الرسم التوضيحي: سليم خلف/منظمة صحة الأسرة الدولية (FHI)</a:t>
            </a:r>
            <a:endParaRPr i="0" dirty="0"/>
          </a:p>
          <a:p>
            <a:pPr marL="0" lvl="0" indent="0" algn="r" rtl="1">
              <a:lnSpc>
                <a:spcPct val="100000"/>
              </a:lnSpc>
              <a:spcBef>
                <a:spcPts val="0"/>
              </a:spcBef>
              <a:spcAft>
                <a:spcPts val="0"/>
              </a:spcAft>
              <a:buSzPts val="1400"/>
              <a:buNone/>
            </a:pPr>
            <a:endParaRPr i="0" dirty="0">
              <a:latin typeface="Times New Roman"/>
              <a:ea typeface="Times New Roman"/>
              <a:cs typeface="Times New Roman"/>
              <a:sym typeface="Times New Roman"/>
            </a:endParaRPr>
          </a:p>
          <a:p>
            <a:pPr marL="0" lvl="0" indent="0" algn="r" rtl="1">
              <a:lnSpc>
                <a:spcPct val="100000"/>
              </a:lnSpc>
              <a:spcBef>
                <a:spcPts val="0"/>
              </a:spcBef>
              <a:spcAft>
                <a:spcPts val="0"/>
              </a:spcAft>
              <a:buSzPts val="1400"/>
              <a:buNone/>
            </a:pPr>
            <a:endParaRPr i="0" dirty="0">
              <a:latin typeface="Times New Roman"/>
              <a:ea typeface="Times New Roman"/>
              <a:cs typeface="Times New Roman"/>
              <a:sym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457200" marR="0" lvl="0" indent="-228600" algn="l" rtl="1">
              <a:lnSpc>
                <a:spcPct val="100000"/>
              </a:lnSpc>
              <a:spcBef>
                <a:spcPts val="0"/>
              </a:spcBef>
              <a:spcAft>
                <a:spcPts val="0"/>
              </a:spcAft>
              <a:buClr>
                <a:srgbClr val="000000"/>
              </a:buClr>
              <a:buSzPts val="1400"/>
              <a:buFont typeface="Arial"/>
              <a:buNone/>
            </a:pPr>
            <a:endParaRPr/>
          </a:p>
        </p:txBody>
      </p:sp>
      <p:sp>
        <p:nvSpPr>
          <p:cNvPr id="581" name="Google Shape;581;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b="1" i="0" dirty="0"/>
              <a:t>اشرح</a:t>
            </a:r>
            <a:r>
              <a:rPr lang="ar" i="0" dirty="0"/>
              <a:t> أنه يمكن تركيب الغرسة (Implant) في أي وقت خلال دورة الطمث إذا تم التأكد إلى حدٍّ كبير من عدم وجود حمل. استخدم قائمة مرجعية خاصة بالحمل للتأكد إلى حدٍّ كبير من عدم وجود حمل. لا داعي لاستخدام وسيلة إضافية في حال تركيب الغرسة (Implant) في غضون 7 أيام من الدورة الطمث. لا داعي لإجراء اختبارات أو فحوصات قبل بدء عملية التركيب، ومع هذا يُستحب قياس ضغط الدم.</a:t>
            </a:r>
            <a:endParaRPr i="0" dirty="0"/>
          </a:p>
          <a:p>
            <a:pPr marL="0" lvl="0" indent="0" algn="r" rtl="1">
              <a:lnSpc>
                <a:spcPct val="100000"/>
              </a:lnSpc>
              <a:spcBef>
                <a:spcPts val="0"/>
              </a:spcBef>
              <a:spcAft>
                <a:spcPts val="0"/>
              </a:spcAft>
              <a:buSzPts val="1400"/>
              <a:buNone/>
            </a:pPr>
            <a:endParaRPr i="0" dirty="0"/>
          </a:p>
          <a:p>
            <a:pPr marL="0" lvl="0" indent="0" algn="r" rtl="1">
              <a:lnSpc>
                <a:spcPct val="100000"/>
              </a:lnSpc>
              <a:spcBef>
                <a:spcPts val="0"/>
              </a:spcBef>
              <a:spcAft>
                <a:spcPts val="0"/>
              </a:spcAft>
              <a:buSzPts val="1400"/>
              <a:buNone/>
            </a:pPr>
            <a:r>
              <a:rPr lang="ar" i="0" dirty="0"/>
              <a:t>في حال مرور أكثر من 7 أيام، ستحتاج العميلة إلى استخدام وسيلة إضافية لمدة 7 أيام بعد التركيب.</a:t>
            </a:r>
            <a:endParaRPr i="0" dirty="0"/>
          </a:p>
        </p:txBody>
      </p:sp>
      <p:sp>
        <p:nvSpPr>
          <p:cNvPr id="598" name="Google Shape;598;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lvl="0" indent="0" algn="r" rtl="1">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457200" marR="0" lvl="0" indent="-228600" algn="r" rtl="1">
              <a:lnSpc>
                <a:spcPct val="100000"/>
              </a:lnSpc>
              <a:spcBef>
                <a:spcPts val="0"/>
              </a:spcBef>
              <a:spcAft>
                <a:spcPts val="0"/>
              </a:spcAft>
              <a:buClr>
                <a:srgbClr val="000000"/>
              </a:buClr>
              <a:buSzPts val="1400"/>
              <a:buFont typeface="Arial"/>
              <a:buNone/>
            </a:pPr>
            <a:r>
              <a:rPr lang="ar" b="1" i="0" dirty="0"/>
              <a:t>اشرح</a:t>
            </a:r>
            <a:r>
              <a:rPr lang="ar" i="0" dirty="0"/>
              <a:t> أنه إذا كانت المرأة لا تُرضع وقد مرّت أكثر من 4 أسابيع على الولادة ولم يأتِ الحيض الشهري بعد، فيمكنها تركيب الغرسة (Implant) في أي وقت في حال التأكد إلى حدٍّ كبير من عدم وجود حمل. ويجب استخدام وسيلة منع حمل إضافية خلال الأيام السبعة الأولى بعد التركيب.  إذا كان الحيض قد عاد للنزول مرة أخرى، فيمكن تركيب الغرسة (Implant) على النحو الموصى به للنساء أثناء دورة الطمث </a:t>
            </a:r>
            <a:endParaRPr i="0" dirty="0"/>
          </a:p>
          <a:p>
            <a:pPr marL="457200" marR="0" lvl="0" indent="-228600" algn="r" rtl="1">
              <a:lnSpc>
                <a:spcPct val="100000"/>
              </a:lnSpc>
              <a:spcBef>
                <a:spcPts val="0"/>
              </a:spcBef>
              <a:spcAft>
                <a:spcPts val="0"/>
              </a:spcAft>
              <a:buClr>
                <a:srgbClr val="000000"/>
              </a:buClr>
              <a:buSzPts val="1400"/>
              <a:buFont typeface="Arial"/>
              <a:buNone/>
            </a:pPr>
            <a:endParaRPr i="0" dirty="0"/>
          </a:p>
          <a:p>
            <a:pPr marL="457200" marR="0" lvl="0" indent="-228600" algn="r" rtl="1">
              <a:lnSpc>
                <a:spcPct val="100000"/>
              </a:lnSpc>
              <a:spcBef>
                <a:spcPts val="0"/>
              </a:spcBef>
              <a:spcAft>
                <a:spcPts val="0"/>
              </a:spcAft>
              <a:buClr>
                <a:srgbClr val="000000"/>
              </a:buClr>
              <a:buSzPts val="1400"/>
              <a:buFont typeface="Arial"/>
              <a:buNone/>
            </a:pPr>
            <a:r>
              <a:rPr lang="ar" i="0" dirty="0"/>
              <a:t>المصدر: منظمة الصحة العالمية، قسم الصحة الجنسية والإنجابية والبحوث ذات الصلة، ومشروع المعرفة من أجل الصحة. تنظيم الأسرة: الكتيب العالمي لمقدمي الخدمة، 2018. </a:t>
            </a:r>
            <a:r>
              <a:rPr lang="ar" i="0" u="sng" dirty="0">
                <a:solidFill>
                  <a:schemeClr val="hlink"/>
                </a:solidFill>
                <a:hlinkClick r:id="rId3"/>
              </a:rPr>
              <a:t>http://www.who.int/reproductivehealth/publications/fp-global-handbook/en/</a:t>
            </a:r>
            <a:r>
              <a:rPr lang="ar" i="0" dirty="0"/>
              <a:t>.</a:t>
            </a:r>
            <a:endParaRPr i="0" dirty="0"/>
          </a:p>
          <a:p>
            <a:pPr marL="457200" marR="0" lvl="0" indent="-228600" algn="r" rtl="1">
              <a:lnSpc>
                <a:spcPct val="100000"/>
              </a:lnSpc>
              <a:spcBef>
                <a:spcPts val="0"/>
              </a:spcBef>
              <a:spcAft>
                <a:spcPts val="0"/>
              </a:spcAft>
              <a:buClr>
                <a:srgbClr val="000000"/>
              </a:buClr>
              <a:buSzPts val="1400"/>
              <a:buFont typeface="Arial"/>
              <a:buNone/>
            </a:pPr>
            <a:endParaRPr i="0" dirty="0"/>
          </a:p>
        </p:txBody>
      </p:sp>
      <p:sp>
        <p:nvSpPr>
          <p:cNvPr id="606" name="Google Shape;606;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457200" marR="0" lvl="0" indent="-228600" algn="r" rtl="1">
              <a:lnSpc>
                <a:spcPct val="100000"/>
              </a:lnSpc>
              <a:spcBef>
                <a:spcPts val="0"/>
              </a:spcBef>
              <a:spcAft>
                <a:spcPts val="0"/>
              </a:spcAft>
              <a:buClr>
                <a:srgbClr val="000000"/>
              </a:buClr>
              <a:buSzPts val="1400"/>
              <a:buFont typeface="Arial"/>
              <a:buNone/>
            </a:pPr>
            <a:r>
              <a:rPr lang="ar" i="0" dirty="0"/>
              <a:t>في حال الرضاعة غير المطلقة وكان الحيض الشهري قد عاد للنزول مرة أخرى، فيمكن تركيب الغرسة (Implant) على النحو الموصى به للنساء أثناء دورة الطمث. </a:t>
            </a:r>
            <a:endParaRPr i="0" dirty="0"/>
          </a:p>
          <a:p>
            <a:pPr marL="457200" marR="0" lvl="0" indent="-228600" algn="r" rtl="1">
              <a:lnSpc>
                <a:spcPct val="100000"/>
              </a:lnSpc>
              <a:spcBef>
                <a:spcPts val="0"/>
              </a:spcBef>
              <a:spcAft>
                <a:spcPts val="0"/>
              </a:spcAft>
              <a:buClr>
                <a:srgbClr val="000000"/>
              </a:buClr>
              <a:buSzPts val="1400"/>
              <a:buFont typeface="Arial"/>
              <a:buNone/>
            </a:pPr>
            <a:endParaRPr i="0" dirty="0"/>
          </a:p>
          <a:p>
            <a:pPr marL="457200" marR="0" lvl="0" indent="-228600" algn="r" rtl="1">
              <a:lnSpc>
                <a:spcPct val="100000"/>
              </a:lnSpc>
              <a:spcBef>
                <a:spcPts val="0"/>
              </a:spcBef>
              <a:spcAft>
                <a:spcPts val="0"/>
              </a:spcAft>
              <a:buClr>
                <a:srgbClr val="000000"/>
              </a:buClr>
              <a:buSzPts val="1400"/>
              <a:buFont typeface="Arial"/>
              <a:buNone/>
            </a:pPr>
            <a:r>
              <a:rPr lang="ar" i="0" dirty="0"/>
              <a:t>المصدر: منظمة الصحة العالمية، قسم الصحة الجنسية والإنجابية والبحوث ذات الصلة، ومشروع المعرفة من أجل الصحة. تنظيم الأسرة: الكتيب العالمي لمقدمي الخدمة، 2018. </a:t>
            </a:r>
            <a:r>
              <a:rPr lang="ar" i="0" u="sng" dirty="0">
                <a:solidFill>
                  <a:schemeClr val="hlink"/>
                </a:solidFill>
                <a:hlinkClick r:id="rId3"/>
              </a:rPr>
              <a:t>http://www.who.int/reproductivehealth/publications/fp-global-handbook/en/</a:t>
            </a:r>
            <a:r>
              <a:rPr lang="ar" i="0" dirty="0"/>
              <a:t>.</a:t>
            </a:r>
            <a:endParaRPr i="0" dirty="0"/>
          </a:p>
          <a:p>
            <a:pPr marL="457200" marR="0" lvl="0" indent="-228600" algn="r" rtl="1">
              <a:lnSpc>
                <a:spcPct val="100000"/>
              </a:lnSpc>
              <a:spcBef>
                <a:spcPts val="0"/>
              </a:spcBef>
              <a:spcAft>
                <a:spcPts val="0"/>
              </a:spcAft>
              <a:buClr>
                <a:srgbClr val="000000"/>
              </a:buClr>
              <a:buSzPts val="1400"/>
              <a:buFont typeface="Arial"/>
              <a:buNone/>
            </a:pPr>
            <a:endParaRPr i="0" dirty="0"/>
          </a:p>
        </p:txBody>
      </p:sp>
      <p:sp>
        <p:nvSpPr>
          <p:cNvPr id="614" name="Google Shape;614;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457200" marR="0" lvl="0" indent="-228600" algn="l" rtl="1">
              <a:lnSpc>
                <a:spcPct val="100000"/>
              </a:lnSpc>
              <a:spcBef>
                <a:spcPts val="0"/>
              </a:spcBef>
              <a:spcAft>
                <a:spcPts val="0"/>
              </a:spcAft>
              <a:buClr>
                <a:srgbClr val="000000"/>
              </a:buClr>
              <a:buSzPts val="1400"/>
              <a:buFont typeface="Arial"/>
              <a:buNone/>
            </a:pPr>
            <a:endParaRPr/>
          </a:p>
        </p:txBody>
      </p:sp>
      <p:sp>
        <p:nvSpPr>
          <p:cNvPr id="622" name="Google Shape;622;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457200" marR="0" lvl="0" indent="-228600" algn="r" rtl="1">
              <a:lnSpc>
                <a:spcPct val="100000"/>
              </a:lnSpc>
              <a:spcBef>
                <a:spcPts val="0"/>
              </a:spcBef>
              <a:spcAft>
                <a:spcPts val="0"/>
              </a:spcAft>
              <a:buClr>
                <a:srgbClr val="000000"/>
              </a:buClr>
              <a:buSzPts val="1400"/>
              <a:buFont typeface="Arial"/>
              <a:buNone/>
            </a:pPr>
            <a:r>
              <a:rPr lang="ar" b="1" i="0" dirty="0"/>
              <a:t>اشرح</a:t>
            </a:r>
            <a:r>
              <a:rPr lang="ar" i="0" dirty="0"/>
              <a:t> أنه إذا تناولت السيدة الحبوب العاجلة لمنع الحمل المكوَّنة من أسيتات اليوليبريستال، فيمكن تركيب الغرسة (Implant) في اليوم السادس بعد تناولها. ولا داعي للانتظار إلى حين الدورة الشهرية التالية. يحدث تفاعل بين الغرسات (Implant) وحبوب أسيتات اليوليبريستال. إذا تم تركيب الغرسة (Implant) في وقت مبكر، وبالتالي تواجدت الوسيلتان معاً في الجسم، فقد تقل فعّالية إحداهما أو كِلتَيهما</a:t>
            </a:r>
            <a:endParaRPr i="0" dirty="0"/>
          </a:p>
          <a:p>
            <a:pPr marL="457200" marR="0" lvl="0" indent="-228600" algn="r" rtl="1">
              <a:lnSpc>
                <a:spcPct val="100000"/>
              </a:lnSpc>
              <a:spcBef>
                <a:spcPts val="0"/>
              </a:spcBef>
              <a:spcAft>
                <a:spcPts val="0"/>
              </a:spcAft>
              <a:buClr>
                <a:srgbClr val="000000"/>
              </a:buClr>
              <a:buSzPts val="1400"/>
              <a:buFont typeface="Arial"/>
              <a:buNone/>
            </a:pPr>
            <a:endParaRPr i="0" dirty="0"/>
          </a:p>
          <a:p>
            <a:pPr marL="457200" marR="0" lvl="0" indent="-228600" algn="r" rtl="1">
              <a:lnSpc>
                <a:spcPct val="100000"/>
              </a:lnSpc>
              <a:spcBef>
                <a:spcPts val="0"/>
              </a:spcBef>
              <a:spcAft>
                <a:spcPts val="0"/>
              </a:spcAft>
              <a:buClr>
                <a:srgbClr val="000000"/>
              </a:buClr>
              <a:buSzPts val="1400"/>
              <a:buFont typeface="Arial"/>
              <a:buNone/>
            </a:pPr>
            <a:r>
              <a:rPr lang="ar" i="0" dirty="0"/>
              <a:t>المصدر: منظمة الصحة العالمية، قسم الصحة الجنسية والإنجابية والبحوث ذات الصلة، ومشروع المعرفة من أجل الصحة. تنظيم الأسرة: الكتيب العالمي لمقدمي الخدمة، 2018. </a:t>
            </a:r>
            <a:r>
              <a:rPr lang="ar" i="0" u="sng" dirty="0">
                <a:solidFill>
                  <a:schemeClr val="hlink"/>
                </a:solidFill>
                <a:hlinkClick r:id="rId3"/>
              </a:rPr>
              <a:t>http://www.who.int/reproductivehealth/publications/fp-global-handbook/en/</a:t>
            </a:r>
            <a:r>
              <a:rPr lang="ar" i="0" dirty="0"/>
              <a:t>.</a:t>
            </a:r>
            <a:endParaRPr i="0" dirty="0"/>
          </a:p>
          <a:p>
            <a:pPr marL="0" lvl="0" indent="0" algn="r" rtl="1">
              <a:lnSpc>
                <a:spcPct val="100000"/>
              </a:lnSpc>
              <a:spcBef>
                <a:spcPts val="0"/>
              </a:spcBef>
              <a:spcAft>
                <a:spcPts val="0"/>
              </a:spcAft>
              <a:buSzPts val="1400"/>
              <a:buNone/>
            </a:pPr>
            <a:endParaRPr i="0" dirty="0"/>
          </a:p>
        </p:txBody>
      </p:sp>
      <p:sp>
        <p:nvSpPr>
          <p:cNvPr id="629" name="Google Shape;629;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l" rtl="1">
              <a:lnSpc>
                <a:spcPct val="100000"/>
              </a:lnSpc>
              <a:spcBef>
                <a:spcPts val="0"/>
              </a:spcBef>
              <a:spcAft>
                <a:spcPts val="0"/>
              </a:spcAft>
              <a:buSzPts val="1400"/>
              <a:buNone/>
            </a:pPr>
            <a:endParaRPr/>
          </a:p>
        </p:txBody>
      </p:sp>
      <p:sp>
        <p:nvSpPr>
          <p:cNvPr id="258" name="Google Shape;258;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40:notes"/>
          <p:cNvSpPr>
            <a:spLocks noGrp="1" noRot="1" noChangeAspect="1"/>
          </p:cNvSpPr>
          <p:nvPr>
            <p:ph type="sldImg" idx="2"/>
          </p:nvPr>
        </p:nvSpPr>
        <p:spPr>
          <a:xfrm>
            <a:off x="762000" y="685800"/>
            <a:ext cx="4038600" cy="30289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6" name="Google Shape;636;p40:notes"/>
          <p:cNvSpPr txBox="1">
            <a:spLocks noGrp="1"/>
          </p:cNvSpPr>
          <p:nvPr>
            <p:ph type="body" idx="1"/>
          </p:nvPr>
        </p:nvSpPr>
        <p:spPr>
          <a:xfrm>
            <a:off x="641350" y="3819525"/>
            <a:ext cx="5607050" cy="4876800"/>
          </a:xfrm>
          <a:prstGeom prst="rect">
            <a:avLst/>
          </a:prstGeom>
          <a:noFill/>
          <a:ln>
            <a:noFill/>
          </a:ln>
        </p:spPr>
        <p:txBody>
          <a:bodyPr spcFirstLastPara="1" wrap="square" lIns="91425" tIns="45700" rIns="91425" bIns="45700" rtlCol="1" anchor="t" anchorCtr="0">
            <a:noAutofit/>
          </a:bodyPr>
          <a:lstStyle/>
          <a:p>
            <a:pPr marL="457200" lvl="0" indent="-228600" algn="r" rtl="1">
              <a:lnSpc>
                <a:spcPct val="100000"/>
              </a:lnSpc>
              <a:spcBef>
                <a:spcPts val="0"/>
              </a:spcBef>
              <a:spcAft>
                <a:spcPts val="0"/>
              </a:spcAft>
              <a:buSzPts val="1400"/>
              <a:buNone/>
            </a:pPr>
            <a:r>
              <a:rPr lang="ar" b="1" i="0" dirty="0">
                <a:latin typeface="Times New Roman"/>
                <a:ea typeface="Times New Roman"/>
                <a:cs typeface="Times New Roman"/>
                <a:sym typeface="Times New Roman"/>
              </a:rPr>
              <a:t>وضّح أن </a:t>
            </a:r>
            <a:r>
              <a:rPr lang="ar" b="0" i="0" dirty="0">
                <a:latin typeface="Times New Roman"/>
                <a:ea typeface="Times New Roman"/>
                <a:cs typeface="Times New Roman"/>
                <a:sym typeface="Times New Roman"/>
              </a:rPr>
              <a:t> الغرسات (Implant) توفّر فوائد صحية أخرى بالإضافة إلى كونها وسيلة فعالة لمنع الحمل وتقليل المخاطر المرتبطة به. </a:t>
            </a:r>
            <a:endParaRPr i="0" dirty="0"/>
          </a:p>
          <a:p>
            <a:pPr marL="742950" lvl="1" indent="-285750" algn="r" rtl="1">
              <a:lnSpc>
                <a:spcPct val="100000"/>
              </a:lnSpc>
              <a:spcBef>
                <a:spcPts val="600"/>
              </a:spcBef>
              <a:spcAft>
                <a:spcPts val="0"/>
              </a:spcAft>
              <a:buSzPts val="1400"/>
              <a:buFont typeface="Courier New"/>
              <a:buChar char="o"/>
            </a:pPr>
            <a:r>
              <a:rPr lang="ar" i="0" dirty="0">
                <a:latin typeface="Times New Roman"/>
                <a:ea typeface="Times New Roman"/>
                <a:cs typeface="Times New Roman"/>
                <a:sym typeface="Times New Roman"/>
              </a:rPr>
              <a:t>لاحظ الأطباء أن النساء اللواتي يستخدمنَ الغرسات (Implant) يكن عُرضة بنسبة أقل للإصابة بمرض التهابي حوضي (PID). لم يتضح بعد ما إذا كان هذا التأثير الملحوظ ناتجاً عن قدرة الغرسات (Implant) على توفير الحماية الفعلية ضد الأمراض الالتهابية الحوضية أو إذا كان استخدامها يقلل من حدة الأعراض المرتبطة بتلك الأمراض. </a:t>
            </a:r>
            <a:endParaRPr i="0" dirty="0"/>
          </a:p>
          <a:p>
            <a:pPr marL="742950" lvl="1" indent="-285750" algn="r" rtl="1">
              <a:lnSpc>
                <a:spcPct val="100000"/>
              </a:lnSpc>
              <a:spcBef>
                <a:spcPts val="600"/>
              </a:spcBef>
              <a:spcAft>
                <a:spcPts val="0"/>
              </a:spcAft>
              <a:buSzPts val="1400"/>
              <a:buFont typeface="Courier New"/>
              <a:buChar char="o"/>
            </a:pPr>
            <a:r>
              <a:rPr lang="ar" i="0" dirty="0">
                <a:latin typeface="Times New Roman"/>
                <a:ea typeface="Times New Roman"/>
                <a:cs typeface="Times New Roman"/>
                <a:sym typeface="Times New Roman"/>
              </a:rPr>
              <a:t>قد تساعد الغرسات (Implant) في الحماية من خطر الإصابة بفقر الدم الناجم عن نقص الحديد لأن النساء اللواتي يستخدمنَ الغرسات لا يفقدن الكثير من الدم أثناء فترة الحيض. </a:t>
            </a:r>
            <a:endParaRPr i="0" dirty="0"/>
          </a:p>
          <a:p>
            <a:pPr marL="742950" lvl="1" indent="-285750" algn="r" rtl="1">
              <a:lnSpc>
                <a:spcPct val="100000"/>
              </a:lnSpc>
              <a:spcBef>
                <a:spcPts val="600"/>
              </a:spcBef>
              <a:spcAft>
                <a:spcPts val="0"/>
              </a:spcAft>
              <a:buSzPts val="1400"/>
              <a:buFont typeface="Courier New"/>
              <a:buChar char="o"/>
            </a:pPr>
            <a:r>
              <a:rPr lang="ar" i="0" dirty="0">
                <a:latin typeface="Times New Roman"/>
                <a:ea typeface="Times New Roman"/>
                <a:cs typeface="Times New Roman"/>
                <a:sym typeface="Times New Roman"/>
              </a:rPr>
              <a:t>الغرسات (Implant) فعّالة جداً في منع الحمل، وتقلل بشكل كبير من احتمال الحمل خارج الرحم، وهي حالة تشكل خطراً محتملاً على الحياة. </a:t>
            </a:r>
            <a:endParaRPr i="0" dirty="0"/>
          </a:p>
          <a:p>
            <a:pPr marL="1143000" lvl="2" indent="-228600" algn="r" rtl="1">
              <a:lnSpc>
                <a:spcPct val="100000"/>
              </a:lnSpc>
              <a:spcBef>
                <a:spcPts val="0"/>
              </a:spcBef>
              <a:spcAft>
                <a:spcPts val="0"/>
              </a:spcAft>
              <a:buSzPts val="1400"/>
              <a:buFont typeface="Noto Sans Symbols"/>
              <a:buChar char="▪"/>
            </a:pPr>
            <a:r>
              <a:rPr lang="ar" i="0" dirty="0">
                <a:latin typeface="Times New Roman"/>
                <a:ea typeface="Times New Roman"/>
                <a:cs typeface="Times New Roman"/>
                <a:sym typeface="Times New Roman"/>
              </a:rPr>
              <a:t>انخفاض خطر الحمل خارج الرحم بأكثر من 100 ضِعف؛ معدل الحمل خارج الرحم بين النساء اللواتي يستخدمنَ الغرسات (Implant) هو 6 لكل 100 ألف امرأة في السنة مقارنةً بـ 650 لكل 100 ألف امرأة في السنة بين النساء اللواتي لا يستخدمنَ أي وسيلة لمنع الحمل. </a:t>
            </a:r>
            <a:endParaRPr i="0" dirty="0"/>
          </a:p>
          <a:p>
            <a:pPr marL="1143000" lvl="2" indent="-228600" algn="r" rtl="1">
              <a:lnSpc>
                <a:spcPct val="100000"/>
              </a:lnSpc>
              <a:spcBef>
                <a:spcPts val="0"/>
              </a:spcBef>
              <a:spcAft>
                <a:spcPts val="0"/>
              </a:spcAft>
              <a:buSzPts val="1400"/>
              <a:buFont typeface="Noto Sans Symbols"/>
              <a:buChar char="▪"/>
            </a:pPr>
            <a:r>
              <a:rPr lang="ar" i="0" dirty="0">
                <a:latin typeface="Times New Roman"/>
                <a:ea typeface="Times New Roman"/>
                <a:cs typeface="Times New Roman"/>
                <a:sym typeface="Times New Roman"/>
              </a:rPr>
              <a:t>في الحالات النادرة التي يحدث فيها الحمل أثناء وجود الغرسة (Implant)، يجب أن يدرك مقدّم الخدمة أن الحمل خارج الرحم وارد الحدوث وأن يكون مستعداً لعلاج هذه الحالة التي تهدد الحياة. </a:t>
            </a:r>
            <a:endParaRPr i="0" dirty="0"/>
          </a:p>
          <a:p>
            <a:pPr marL="457200" lvl="0" indent="-228600" algn="r" rtl="1">
              <a:lnSpc>
                <a:spcPct val="100000"/>
              </a:lnSpc>
              <a:spcBef>
                <a:spcPts val="600"/>
              </a:spcBef>
              <a:spcAft>
                <a:spcPts val="0"/>
              </a:spcAft>
              <a:buSzPts val="1400"/>
              <a:buNone/>
            </a:pPr>
            <a:endParaRPr sz="1000" i="0" dirty="0">
              <a:latin typeface="Times New Roman"/>
              <a:ea typeface="Times New Roman"/>
              <a:cs typeface="Times New Roman"/>
              <a:sym typeface="Times New Roman"/>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4" name="Google Shape;644;p41:notes"/>
          <p:cNvSpPr txBox="1">
            <a:spLocks noGrp="1"/>
          </p:cNvSpPr>
          <p:nvPr>
            <p:ph type="body" idx="1"/>
          </p:nvPr>
        </p:nvSpPr>
        <p:spPr>
          <a:xfrm>
            <a:off x="684213" y="3916363"/>
            <a:ext cx="5607050" cy="4495800"/>
          </a:xfrm>
          <a:prstGeom prst="rect">
            <a:avLst/>
          </a:prstGeom>
          <a:noFill/>
          <a:ln>
            <a:noFill/>
          </a:ln>
        </p:spPr>
        <p:txBody>
          <a:bodyPr spcFirstLastPara="1" wrap="square" lIns="91425" tIns="45700" rIns="91425" bIns="45700" rtlCol="1" anchor="t" anchorCtr="0">
            <a:noAutofit/>
          </a:bodyPr>
          <a:lstStyle/>
          <a:p>
            <a:pPr marL="0" marR="0" lvl="0" indent="0" algn="r" rtl="1">
              <a:lnSpc>
                <a:spcPct val="115000"/>
              </a:lnSpc>
              <a:spcBef>
                <a:spcPts val="0"/>
              </a:spcBef>
              <a:spcAft>
                <a:spcPts val="0"/>
              </a:spcAft>
              <a:buSzPts val="1400"/>
              <a:buFont typeface="Noto Sans Symbols"/>
              <a:buNone/>
            </a:pPr>
            <a:r>
              <a:rPr lang="ar" sz="1800" i="0" dirty="0">
                <a:latin typeface="Calibri"/>
                <a:ea typeface="Calibri"/>
                <a:cs typeface="Calibri"/>
                <a:sym typeface="Calibri"/>
              </a:rPr>
              <a:t>قبل عرض </a:t>
            </a:r>
            <a:r>
              <a:rPr lang="ar" sz="1800" i="0" dirty="0">
                <a:solidFill>
                  <a:srgbClr val="000000"/>
                </a:solidFill>
                <a:latin typeface="Calibri"/>
                <a:ea typeface="Calibri"/>
                <a:cs typeface="Calibri"/>
                <a:sym typeface="Calibri"/>
              </a:rPr>
              <a:t>هذه الشريحة، </a:t>
            </a:r>
            <a:r>
              <a:rPr lang="ar" sz="1800" b="1" i="0" dirty="0">
                <a:latin typeface="Calibri"/>
                <a:ea typeface="Calibri"/>
                <a:cs typeface="Calibri"/>
                <a:sym typeface="Calibri"/>
              </a:rPr>
              <a:t>اعرض</a:t>
            </a:r>
            <a:r>
              <a:rPr lang="ar" sz="1800" i="0" dirty="0">
                <a:latin typeface="Calibri"/>
                <a:ea typeface="Calibri"/>
                <a:cs typeface="Calibri"/>
                <a:sym typeface="Calibri"/>
              </a:rPr>
              <a:t> </a:t>
            </a:r>
            <a:r>
              <a:rPr lang="ar" sz="1800" i="0" dirty="0">
                <a:solidFill>
                  <a:srgbClr val="000000"/>
                </a:solidFill>
                <a:latin typeface="Calibri"/>
                <a:ea typeface="Calibri"/>
                <a:cs typeface="Calibri"/>
                <a:sym typeface="Calibri"/>
              </a:rPr>
              <a:t>اللوح القلاب</a:t>
            </a:r>
            <a:r>
              <a:rPr lang="ar" sz="1800" i="0" dirty="0">
                <a:latin typeface="Calibri"/>
                <a:ea typeface="Calibri"/>
                <a:cs typeface="Calibri"/>
                <a:sym typeface="Calibri"/>
              </a:rPr>
              <a:t> المُجهز مسبقاً مع قائمة الحالات المختلفة </a:t>
            </a:r>
            <a:r>
              <a:rPr lang="ar" sz="1800" i="0" dirty="0">
                <a:latin typeface="Times New Roman"/>
                <a:ea typeface="Times New Roman"/>
                <a:cs typeface="Times New Roman"/>
                <a:sym typeface="Times New Roman"/>
              </a:rPr>
              <a:t>. </a:t>
            </a:r>
            <a:r>
              <a:rPr lang="ar" sz="1800" b="1" i="0" dirty="0">
                <a:latin typeface="Calibri"/>
                <a:ea typeface="Calibri"/>
                <a:cs typeface="Calibri"/>
                <a:sym typeface="Calibri"/>
              </a:rPr>
              <a:t>اطلب</a:t>
            </a:r>
            <a:r>
              <a:rPr lang="ar" sz="1800" i="0" dirty="0">
                <a:latin typeface="Calibri"/>
                <a:ea typeface="Calibri"/>
                <a:cs typeface="Calibri"/>
                <a:sym typeface="Calibri"/>
              </a:rPr>
              <a:t> من المشاركين تحديد الحالات التي لا يمكن فيها تركيب الغرسة (Implant)، ودوّنها على </a:t>
            </a:r>
            <a:r>
              <a:rPr lang="ar" sz="1800" i="0" dirty="0">
                <a:solidFill>
                  <a:srgbClr val="000000"/>
                </a:solidFill>
                <a:latin typeface="Calibri"/>
                <a:ea typeface="Calibri"/>
                <a:cs typeface="Calibri"/>
                <a:sym typeface="Calibri"/>
              </a:rPr>
              <a:t>اللوح القلاب</a:t>
            </a:r>
            <a:r>
              <a:rPr lang="ar" sz="1800" i="0" dirty="0">
                <a:latin typeface="Calibri"/>
                <a:ea typeface="Calibri"/>
                <a:cs typeface="Calibri"/>
                <a:sym typeface="Calibri"/>
              </a:rPr>
              <a:t>. </a:t>
            </a:r>
            <a:endParaRPr i="0" dirty="0"/>
          </a:p>
          <a:p>
            <a:pPr marL="0" marR="0" lvl="0" indent="0" algn="r" rtl="1">
              <a:lnSpc>
                <a:spcPct val="115000"/>
              </a:lnSpc>
              <a:spcBef>
                <a:spcPts val="1000"/>
              </a:spcBef>
              <a:spcAft>
                <a:spcPts val="0"/>
              </a:spcAft>
              <a:buSzPts val="1400"/>
              <a:buFont typeface="Noto Sans Symbols"/>
              <a:buNone/>
            </a:pPr>
            <a:endParaRPr b="1" i="0" dirty="0">
              <a:latin typeface="Times New Roman"/>
              <a:ea typeface="Times New Roman"/>
              <a:cs typeface="Times New Roman"/>
              <a:sym typeface="Times New Roman"/>
            </a:endParaRPr>
          </a:p>
          <a:p>
            <a:pPr marL="457200" marR="0" lvl="0" indent="-228600" algn="r" rtl="1">
              <a:lnSpc>
                <a:spcPct val="100000"/>
              </a:lnSpc>
              <a:spcBef>
                <a:spcPts val="1000"/>
              </a:spcBef>
              <a:spcAft>
                <a:spcPts val="0"/>
              </a:spcAft>
              <a:buClr>
                <a:srgbClr val="000000"/>
              </a:buClr>
              <a:buSzPts val="1400"/>
              <a:buFont typeface="Arial"/>
              <a:buNone/>
            </a:pPr>
            <a:r>
              <a:rPr lang="ar" b="1" i="0" dirty="0">
                <a:latin typeface="Times New Roman"/>
                <a:ea typeface="Times New Roman"/>
                <a:cs typeface="Times New Roman"/>
                <a:sym typeface="Times New Roman"/>
              </a:rPr>
              <a:t>ناقِش</a:t>
            </a:r>
            <a:r>
              <a:rPr lang="ar" i="0" dirty="0">
                <a:latin typeface="Times New Roman"/>
                <a:ea typeface="Times New Roman"/>
                <a:cs typeface="Times New Roman"/>
                <a:sym typeface="Times New Roman"/>
              </a:rPr>
              <a:t> الحالتَين المدرجتَين في الفئتين 1 و2. </a:t>
            </a:r>
            <a:r>
              <a:rPr lang="ar" b="1" i="0" dirty="0">
                <a:latin typeface="Times New Roman"/>
                <a:ea typeface="Times New Roman"/>
                <a:cs typeface="Times New Roman"/>
                <a:sym typeface="Times New Roman"/>
              </a:rPr>
              <a:t>و</a:t>
            </a:r>
            <a:r>
              <a:rPr lang="ar" i="0" dirty="0">
                <a:latin typeface="Times New Roman"/>
                <a:ea typeface="Times New Roman"/>
                <a:cs typeface="Times New Roman"/>
                <a:sym typeface="Times New Roman"/>
              </a:rPr>
              <a:t>ذكّر المشاركين أن الغرسات (Implant) آمنة لمعظم النساء. </a:t>
            </a:r>
            <a:endParaRPr i="0"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5" name="Google Shape;655;p42:notes"/>
          <p:cNvSpPr txBox="1">
            <a:spLocks noGrp="1"/>
          </p:cNvSpPr>
          <p:nvPr>
            <p:ph type="body" idx="1"/>
          </p:nvPr>
        </p:nvSpPr>
        <p:spPr>
          <a:xfrm>
            <a:off x="684213" y="3741738"/>
            <a:ext cx="5607050" cy="4772025"/>
          </a:xfrm>
          <a:prstGeom prst="rect">
            <a:avLst/>
          </a:prstGeom>
          <a:noFill/>
          <a:ln>
            <a:noFill/>
          </a:ln>
        </p:spPr>
        <p:txBody>
          <a:bodyPr spcFirstLastPara="1" wrap="square" lIns="91425" tIns="45700" rIns="91425" bIns="45700" rtlCol="1" anchor="t" anchorCtr="0">
            <a:noAutofit/>
          </a:bodyPr>
          <a:lstStyle/>
          <a:p>
            <a:pPr marL="457200" lvl="0" indent="-228600" algn="r" rtl="1">
              <a:lnSpc>
                <a:spcPct val="100000"/>
              </a:lnSpc>
              <a:spcBef>
                <a:spcPts val="0"/>
              </a:spcBef>
              <a:spcAft>
                <a:spcPts val="0"/>
              </a:spcAft>
              <a:buSzPts val="1400"/>
              <a:buNone/>
            </a:pPr>
            <a:r>
              <a:rPr lang="ar" sz="1100" b="1" i="0" dirty="0">
                <a:latin typeface="Times New Roman"/>
                <a:ea typeface="Times New Roman"/>
                <a:cs typeface="Times New Roman"/>
                <a:sym typeface="Times New Roman"/>
              </a:rPr>
              <a:t>وضّح</a:t>
            </a:r>
            <a:r>
              <a:rPr lang="ar" sz="1100" i="0" dirty="0">
                <a:latin typeface="Times New Roman"/>
                <a:ea typeface="Times New Roman"/>
                <a:cs typeface="Times New Roman"/>
                <a:sym typeface="Times New Roman"/>
              </a:rPr>
              <a:t> أن غرسات البروجستين فقط آمنة لجميع النساء، ولكن هناك بعض الاستثناءات.</a:t>
            </a:r>
            <a:r>
              <a:rPr lang="ar" sz="1200" i="0" dirty="0">
                <a:latin typeface="Calibri"/>
                <a:ea typeface="Calibri"/>
                <a:cs typeface="Calibri"/>
                <a:sym typeface="Calibri"/>
              </a:rPr>
              <a:t> </a:t>
            </a:r>
            <a:r>
              <a:rPr lang="ar" sz="1100" i="0" dirty="0">
                <a:latin typeface="Times New Roman"/>
                <a:ea typeface="Times New Roman"/>
                <a:cs typeface="Times New Roman"/>
                <a:sym typeface="Times New Roman"/>
              </a:rPr>
              <a:t>بأمراوفقاً لمعايير الأهلية الطبية لمنظمة الصحة العالمية، لا يُنصح عموماً باستخدام غرسات البروجستين فقط للنساء المصابات بأمراض من الفئة 3. في هذه الأمراض، عادةً ما تفوق مخاطر استخدام هذه الوسيلة فوائدها. </a:t>
            </a:r>
            <a:endParaRPr i="0" dirty="0"/>
          </a:p>
          <a:p>
            <a:pPr marL="457200" lvl="0" indent="-228600" algn="r" rtl="1">
              <a:lnSpc>
                <a:spcPct val="100000"/>
              </a:lnSpc>
              <a:spcBef>
                <a:spcPts val="0"/>
              </a:spcBef>
              <a:spcAft>
                <a:spcPts val="0"/>
              </a:spcAft>
              <a:buSzPts val="1400"/>
              <a:buNone/>
            </a:pPr>
            <a:r>
              <a:rPr lang="ar" sz="1100" b="1" i="0" dirty="0">
                <a:latin typeface="Times New Roman"/>
                <a:ea typeface="Times New Roman"/>
                <a:cs typeface="Times New Roman"/>
                <a:sym typeface="Times New Roman"/>
              </a:rPr>
              <a:t>تشمل أمراض الفئة 3 ما يلي:</a:t>
            </a:r>
            <a:endParaRPr sz="1200" b="1" i="0" dirty="0">
              <a:latin typeface="Calibri"/>
              <a:ea typeface="Calibri"/>
              <a:cs typeface="Calibri"/>
              <a:sym typeface="Calibri"/>
            </a:endParaRPr>
          </a:p>
          <a:p>
            <a:pPr marL="457200" lvl="0" indent="-228600" algn="r" rtl="1">
              <a:lnSpc>
                <a:spcPct val="100000"/>
              </a:lnSpc>
              <a:spcBef>
                <a:spcPts val="0"/>
              </a:spcBef>
              <a:spcAft>
                <a:spcPts val="0"/>
              </a:spcAft>
              <a:buSzPts val="1400"/>
              <a:buFont typeface="Arial"/>
              <a:buChar char="•"/>
            </a:pPr>
            <a:r>
              <a:rPr lang="ar" sz="1100" i="0" dirty="0">
                <a:latin typeface="Times New Roman"/>
                <a:ea typeface="Times New Roman"/>
                <a:cs typeface="Times New Roman"/>
                <a:sym typeface="Times New Roman"/>
              </a:rPr>
              <a:t>جلطات عميقة بالساقين أو الرئة؛ نزيف مهبلي غير مبرَّر؛ تاريخ مرضي لسرطان الثدي؛ أمراض الكبد الحادة؛ معظم أورام الكبد؛ بعض حالات الذئبة المجموعية </a:t>
            </a:r>
            <a:endParaRPr sz="1200" i="0" dirty="0">
              <a:latin typeface="Calibri"/>
              <a:ea typeface="Calibri"/>
              <a:cs typeface="Calibri"/>
              <a:sym typeface="Calibri"/>
            </a:endParaRPr>
          </a:p>
          <a:p>
            <a:pPr marL="457200" lvl="0" indent="-228600" algn="r" rtl="1">
              <a:lnSpc>
                <a:spcPct val="100000"/>
              </a:lnSpc>
              <a:spcBef>
                <a:spcPts val="0"/>
              </a:spcBef>
              <a:spcAft>
                <a:spcPts val="0"/>
              </a:spcAft>
              <a:buSzPts val="1400"/>
              <a:buFont typeface="Arial"/>
              <a:buChar char="•"/>
            </a:pPr>
            <a:r>
              <a:rPr lang="ar" sz="1100" i="0" dirty="0">
                <a:latin typeface="Times New Roman"/>
                <a:ea typeface="Times New Roman"/>
                <a:cs typeface="Times New Roman"/>
                <a:sym typeface="Times New Roman"/>
              </a:rPr>
              <a:t>بشكل عام، يجب على النساء المصابات بأمراض قصور الشرايين التاجية أو السكتة الدماغية أو الصداع النصفي الذي تسبقه أعراض أن يتوقفنَ عن استخدام غرسات البروجستين فقط. يجب على النساء المصابات بأمراض الفئة 4 ألا يستخدمنَ الغرسات (Implant). </a:t>
            </a:r>
            <a:endParaRPr i="0" dirty="0"/>
          </a:p>
          <a:p>
            <a:pPr marL="114300" lvl="1" indent="0" algn="r" rtl="1">
              <a:lnSpc>
                <a:spcPct val="100000"/>
              </a:lnSpc>
              <a:spcBef>
                <a:spcPts val="0"/>
              </a:spcBef>
              <a:spcAft>
                <a:spcPts val="0"/>
              </a:spcAft>
              <a:buSzPts val="1400"/>
              <a:buFont typeface="Times New Roman"/>
              <a:buNone/>
            </a:pPr>
            <a:r>
              <a:rPr lang="ar" sz="1100" i="0" dirty="0">
                <a:latin typeface="Times New Roman"/>
                <a:ea typeface="Times New Roman"/>
                <a:cs typeface="Times New Roman"/>
                <a:sym typeface="Times New Roman"/>
              </a:rPr>
              <a:t>سرطان الثدي الحالي هو المرض الوحيد </a:t>
            </a:r>
            <a:r>
              <a:rPr lang="ar" sz="1100" b="1" i="0" dirty="0">
                <a:latin typeface="Times New Roman"/>
                <a:ea typeface="Times New Roman"/>
                <a:cs typeface="Times New Roman"/>
                <a:sym typeface="Times New Roman"/>
              </a:rPr>
              <a:t>من الفئة 4</a:t>
            </a:r>
            <a:r>
              <a:rPr lang="ar" sz="1100" i="0" dirty="0">
                <a:latin typeface="Times New Roman"/>
                <a:ea typeface="Times New Roman"/>
                <a:cs typeface="Times New Roman"/>
                <a:sym typeface="Times New Roman"/>
              </a:rPr>
              <a:t>.   </a:t>
            </a:r>
            <a:r>
              <a:rPr lang="ar" sz="1100" b="1" i="0" dirty="0">
                <a:latin typeface="Times New Roman"/>
                <a:ea typeface="Times New Roman"/>
                <a:cs typeface="Times New Roman"/>
                <a:sym typeface="Times New Roman"/>
              </a:rPr>
              <a:t> </a:t>
            </a:r>
            <a:endParaRPr sz="1100" i="0" dirty="0">
              <a:latin typeface="Times New Roman"/>
              <a:ea typeface="Times New Roman"/>
              <a:cs typeface="Times New Roman"/>
              <a:sym typeface="Times New Roman"/>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43:notes"/>
          <p:cNvSpPr>
            <a:spLocks noGrp="1" noRot="1" noChangeAspect="1"/>
          </p:cNvSpPr>
          <p:nvPr>
            <p:ph type="sldImg" idx="2"/>
          </p:nvPr>
        </p:nvSpPr>
        <p:spPr>
          <a:xfrm>
            <a:off x="762000" y="685800"/>
            <a:ext cx="4038600" cy="30289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5" name="Google Shape;665;p43:notes"/>
          <p:cNvSpPr txBox="1">
            <a:spLocks noGrp="1"/>
          </p:cNvSpPr>
          <p:nvPr>
            <p:ph type="body" idx="1"/>
          </p:nvPr>
        </p:nvSpPr>
        <p:spPr>
          <a:xfrm>
            <a:off x="685800" y="3810000"/>
            <a:ext cx="5786438" cy="4581525"/>
          </a:xfrm>
          <a:prstGeom prst="rect">
            <a:avLst/>
          </a:prstGeom>
          <a:noFill/>
          <a:ln>
            <a:noFill/>
          </a:ln>
        </p:spPr>
        <p:txBody>
          <a:bodyPr spcFirstLastPara="1" wrap="square" lIns="91425" tIns="45700" rIns="91425" bIns="45700" rtlCol="1" anchor="t" anchorCtr="0">
            <a:noAutofit/>
          </a:bodyPr>
          <a:lstStyle/>
          <a:p>
            <a:pPr marL="457200" lvl="0" indent="-228600" algn="r" rtl="1">
              <a:lnSpc>
                <a:spcPct val="95000"/>
              </a:lnSpc>
              <a:spcBef>
                <a:spcPts val="540"/>
              </a:spcBef>
              <a:spcAft>
                <a:spcPts val="0"/>
              </a:spcAft>
              <a:buSzPts val="1400"/>
              <a:buNone/>
            </a:pPr>
            <a:r>
              <a:rPr lang="ar" b="1" i="0" dirty="0">
                <a:latin typeface="Times New Roman"/>
                <a:ea typeface="Times New Roman"/>
                <a:cs typeface="Times New Roman"/>
                <a:sym typeface="Times New Roman"/>
              </a:rPr>
              <a:t>اسأل المشاركين: </a:t>
            </a:r>
            <a:r>
              <a:rPr lang="ar" i="0" dirty="0">
                <a:latin typeface="Times New Roman"/>
                <a:ea typeface="Times New Roman"/>
                <a:cs typeface="Times New Roman"/>
                <a:sym typeface="Times New Roman"/>
              </a:rPr>
              <a:t>ما هي المشورة التي يجب إعطاؤها للعميلة المصابة بفيروس العوز المناعي البشري التي تختار الغرسة (Implant) كوسيلة لمنع الحمل؟ </a:t>
            </a:r>
            <a:r>
              <a:rPr lang="ar" b="1" i="0" dirty="0">
                <a:latin typeface="Times New Roman"/>
                <a:ea typeface="Times New Roman"/>
                <a:cs typeface="Times New Roman"/>
                <a:sym typeface="Times New Roman"/>
              </a:rPr>
              <a:t>اقبل</a:t>
            </a:r>
            <a:r>
              <a:rPr lang="ar" i="0" dirty="0">
                <a:latin typeface="Times New Roman"/>
                <a:ea typeface="Times New Roman"/>
                <a:cs typeface="Times New Roman"/>
                <a:sym typeface="Times New Roman"/>
              </a:rPr>
              <a:t> الردود من عدة مشاركين. </a:t>
            </a: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p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b="0" dirty="0"/>
              <a:t>يمكنك</a:t>
            </a:r>
            <a:r>
              <a:rPr lang="ar" b="1" dirty="0"/>
              <a:t> </a:t>
            </a:r>
            <a:r>
              <a:rPr lang="ar" dirty="0"/>
              <a:t>تشجيع/دعوة الشريك لحضور الاستشارة. سيساعد وجود الشريك وتفهمه وإلمامه بمعلومات تتعلق بالغرسات (Implant) أثناء الاستشارة على تقديم الدعم لشريكته في حال ظهور أي آثار جانبية، كما يمكنه تذكيرها بموعد إزالة الغرسة (Implant). </a:t>
            </a:r>
            <a:endParaRPr dirty="0"/>
          </a:p>
          <a:p>
            <a:pPr marL="0" lvl="0" indent="0" algn="r" rtl="1">
              <a:lnSpc>
                <a:spcPct val="100000"/>
              </a:lnSpc>
              <a:spcBef>
                <a:spcPts val="0"/>
              </a:spcBef>
              <a:spcAft>
                <a:spcPts val="0"/>
              </a:spcAft>
              <a:buSzPts val="1400"/>
              <a:buNone/>
            </a:pPr>
            <a:endParaRPr dirty="0"/>
          </a:p>
        </p:txBody>
      </p:sp>
      <p:sp>
        <p:nvSpPr>
          <p:cNvPr id="675" name="Google Shape;675;p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1" anchor="b" anchorCtr="0">
            <a:noAutofit/>
          </a:bodyPr>
          <a:lstStyle/>
          <a:p>
            <a:pPr marL="0" lvl="0" indent="0" algn="r" rtl="1">
              <a:lnSpc>
                <a:spcPct val="100000"/>
              </a:lnSpc>
              <a:spcBef>
                <a:spcPts val="0"/>
              </a:spcBef>
              <a:spcAft>
                <a:spcPts val="0"/>
              </a:spcAft>
              <a:buClr>
                <a:srgbClr val="000000"/>
              </a:buClr>
              <a:buSzPts val="12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p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sz="1300" b="1" i="0" dirty="0">
                <a:solidFill>
                  <a:srgbClr val="333333"/>
                </a:solidFill>
                <a:latin typeface="Open Sans"/>
                <a:ea typeface="Open Sans"/>
                <a:cs typeface="Open Sans"/>
                <a:sym typeface="Open Sans"/>
              </a:rPr>
              <a:t>اعرض</a:t>
            </a:r>
            <a:r>
              <a:rPr lang="ar" sz="1300" i="0" dirty="0">
                <a:solidFill>
                  <a:srgbClr val="333333"/>
                </a:solidFill>
                <a:latin typeface="Open Sans"/>
                <a:ea typeface="Open Sans"/>
                <a:cs typeface="Open Sans"/>
                <a:sym typeface="Open Sans"/>
              </a:rPr>
              <a:t> </a:t>
            </a:r>
            <a:r>
              <a:rPr lang="ar" sz="1300" b="1" i="0" dirty="0">
                <a:solidFill>
                  <a:srgbClr val="333333"/>
                </a:solidFill>
                <a:latin typeface="Open Sans"/>
                <a:ea typeface="Open Sans"/>
                <a:cs typeface="Open Sans"/>
                <a:sym typeface="Open Sans"/>
              </a:rPr>
              <a:t>عنوان الشريحة، ثم</a:t>
            </a:r>
            <a:r>
              <a:rPr lang="ar" sz="1300" i="0" dirty="0">
                <a:solidFill>
                  <a:srgbClr val="333333"/>
                </a:solidFill>
                <a:latin typeface="Open Sans"/>
                <a:ea typeface="Open Sans"/>
                <a:cs typeface="Open Sans"/>
                <a:sym typeface="Open Sans"/>
              </a:rPr>
              <a:t> تبادلوا الأفكار. </a:t>
            </a:r>
            <a:r>
              <a:rPr lang="ar" sz="1300" b="1" i="0" dirty="0">
                <a:solidFill>
                  <a:srgbClr val="333333"/>
                </a:solidFill>
                <a:latin typeface="Open Sans"/>
                <a:ea typeface="Open Sans"/>
                <a:cs typeface="Open Sans"/>
                <a:sym typeface="Open Sans"/>
              </a:rPr>
              <a:t>اسأل</a:t>
            </a:r>
            <a:r>
              <a:rPr lang="ar" sz="1300" i="0" dirty="0">
                <a:solidFill>
                  <a:srgbClr val="333333"/>
                </a:solidFill>
                <a:latin typeface="Open Sans"/>
                <a:ea typeface="Open Sans"/>
                <a:cs typeface="Open Sans"/>
                <a:sym typeface="Open Sans"/>
              </a:rPr>
              <a:t> المشاركين:</a:t>
            </a:r>
            <a:endParaRPr sz="1200" i="0" dirty="0">
              <a:solidFill>
                <a:schemeClr val="dk1"/>
              </a:solidFill>
              <a:latin typeface="Calibri"/>
              <a:ea typeface="Calibri"/>
              <a:cs typeface="Calibri"/>
              <a:sym typeface="Calibri"/>
            </a:endParaRPr>
          </a:p>
          <a:p>
            <a:pPr marL="342900" lvl="0" indent="-342900" algn="r" rtl="1">
              <a:lnSpc>
                <a:spcPct val="100000"/>
              </a:lnSpc>
              <a:spcBef>
                <a:spcPts val="0"/>
              </a:spcBef>
              <a:spcAft>
                <a:spcPts val="0"/>
              </a:spcAft>
              <a:buSzPts val="1400"/>
              <a:buFont typeface="Arial"/>
              <a:buAutoNum type="arabicPeriod"/>
            </a:pPr>
            <a:r>
              <a:rPr lang="ar" sz="1300" i="0" dirty="0">
                <a:solidFill>
                  <a:srgbClr val="333333"/>
                </a:solidFill>
                <a:latin typeface="Open Sans"/>
                <a:ea typeface="Open Sans"/>
                <a:cs typeface="Open Sans"/>
                <a:sym typeface="Open Sans"/>
              </a:rPr>
              <a:t>ما هي التحديات التي تواجهها العميلات عند تقديم خدمات وسائل منع الحمل القابلة للعكس وطويلة المفعول (LARCs) في الأماكن التي يعشنَ فيها؟</a:t>
            </a:r>
            <a:endParaRPr sz="1200" i="0" dirty="0">
              <a:solidFill>
                <a:schemeClr val="dk1"/>
              </a:solidFill>
              <a:latin typeface="Calibri"/>
              <a:ea typeface="Calibri"/>
              <a:cs typeface="Calibri"/>
              <a:sym typeface="Calibri"/>
            </a:endParaRPr>
          </a:p>
          <a:p>
            <a:pPr marL="342900" lvl="0" indent="-342900" algn="r" rtl="1">
              <a:lnSpc>
                <a:spcPct val="100000"/>
              </a:lnSpc>
              <a:spcBef>
                <a:spcPts val="0"/>
              </a:spcBef>
              <a:spcAft>
                <a:spcPts val="0"/>
              </a:spcAft>
              <a:buSzPts val="1400"/>
              <a:buFont typeface="Arial"/>
              <a:buAutoNum type="arabicPeriod"/>
            </a:pPr>
            <a:r>
              <a:rPr lang="ar" sz="1300" i="0" dirty="0">
                <a:solidFill>
                  <a:srgbClr val="333333"/>
                </a:solidFill>
                <a:latin typeface="Open Sans"/>
                <a:ea typeface="Open Sans"/>
                <a:cs typeface="Open Sans"/>
                <a:sym typeface="Open Sans"/>
              </a:rPr>
              <a:t>ما هي التحديات التي تواجهونها كمقدّمي خدمة عند تقديم خدمات وسائل منع الحمل القابلة للعكس وطويلة المفعول (LARCs) أثناء حالات الأزمات؟</a:t>
            </a:r>
            <a:endParaRPr sz="1200" i="0" dirty="0">
              <a:solidFill>
                <a:schemeClr val="dk1"/>
              </a:solidFill>
              <a:latin typeface="Calibri"/>
              <a:ea typeface="Calibri"/>
              <a:cs typeface="Calibri"/>
              <a:sym typeface="Calibri"/>
            </a:endParaRPr>
          </a:p>
          <a:p>
            <a:pPr marL="342900" lvl="0" indent="-342900" algn="r" rtl="1">
              <a:lnSpc>
                <a:spcPct val="100000"/>
              </a:lnSpc>
              <a:spcBef>
                <a:spcPts val="0"/>
              </a:spcBef>
              <a:spcAft>
                <a:spcPts val="0"/>
              </a:spcAft>
              <a:buSzPts val="1400"/>
              <a:buFont typeface="Arial"/>
              <a:buAutoNum type="arabicPeriod"/>
            </a:pPr>
            <a:r>
              <a:rPr lang="ar" sz="1300" i="0" dirty="0">
                <a:solidFill>
                  <a:srgbClr val="333333"/>
                </a:solidFill>
                <a:latin typeface="Open Sans"/>
                <a:ea typeface="Open Sans"/>
                <a:cs typeface="Open Sans"/>
                <a:sym typeface="Open Sans"/>
              </a:rPr>
              <a:t>كيف يجري التعامل مع التحديات في هذه الحالات؟</a:t>
            </a:r>
            <a:endParaRPr i="0" dirty="0"/>
          </a:p>
          <a:p>
            <a:pPr marL="0" lvl="0" indent="0" algn="r" rtl="1">
              <a:lnSpc>
                <a:spcPct val="100000"/>
              </a:lnSpc>
              <a:spcBef>
                <a:spcPts val="0"/>
              </a:spcBef>
              <a:spcAft>
                <a:spcPts val="0"/>
              </a:spcAft>
              <a:buSzPts val="1400"/>
              <a:buNone/>
            </a:pPr>
            <a:r>
              <a:rPr lang="ar" sz="1300" i="0" dirty="0">
                <a:solidFill>
                  <a:srgbClr val="333333"/>
                </a:solidFill>
                <a:latin typeface="Open Sans"/>
                <a:ea typeface="Open Sans"/>
                <a:cs typeface="Open Sans"/>
                <a:sym typeface="Open Sans"/>
              </a:rPr>
              <a:t>بعد ذلك</a:t>
            </a:r>
            <a:r>
              <a:rPr lang="ar" sz="1300" b="1" i="0" dirty="0">
                <a:solidFill>
                  <a:srgbClr val="333333"/>
                </a:solidFill>
                <a:latin typeface="Open Sans"/>
                <a:ea typeface="Open Sans"/>
                <a:cs typeface="Open Sans"/>
                <a:sym typeface="Open Sans"/>
              </a:rPr>
              <a:t> </a:t>
            </a:r>
            <a:r>
              <a:rPr lang="ar" sz="1300" i="0" dirty="0">
                <a:solidFill>
                  <a:srgbClr val="333333"/>
                </a:solidFill>
                <a:latin typeface="Open Sans"/>
                <a:ea typeface="Open Sans"/>
                <a:cs typeface="Open Sans"/>
                <a:sym typeface="Open Sans"/>
              </a:rPr>
              <a:t>انقر على</a:t>
            </a:r>
            <a:r>
              <a:rPr lang="ar" sz="1300" b="1" i="0" dirty="0">
                <a:solidFill>
                  <a:srgbClr val="333333"/>
                </a:solidFill>
                <a:latin typeface="Open Sans"/>
                <a:ea typeface="Open Sans"/>
                <a:cs typeface="Open Sans"/>
                <a:sym typeface="Open Sans"/>
              </a:rPr>
              <a:t> الماوس لإظهار النقاط وبدء </a:t>
            </a:r>
            <a:r>
              <a:rPr lang="ar" sz="1300" i="0" dirty="0">
                <a:solidFill>
                  <a:srgbClr val="333333"/>
                </a:solidFill>
                <a:latin typeface="Open Sans"/>
                <a:ea typeface="Open Sans"/>
                <a:cs typeface="Open Sans"/>
                <a:sym typeface="Open Sans"/>
              </a:rPr>
              <a:t>المناقشة. </a:t>
            </a:r>
            <a:endParaRPr i="0" dirty="0"/>
          </a:p>
          <a:p>
            <a:pPr marL="0" lvl="0" indent="0" algn="r" rtl="1">
              <a:lnSpc>
                <a:spcPct val="100000"/>
              </a:lnSpc>
              <a:spcBef>
                <a:spcPts val="0"/>
              </a:spcBef>
              <a:spcAft>
                <a:spcPts val="0"/>
              </a:spcAft>
              <a:buSzPts val="1400"/>
              <a:buNone/>
            </a:pPr>
            <a:endParaRPr sz="1300" i="0" dirty="0">
              <a:solidFill>
                <a:srgbClr val="333333"/>
              </a:solidFill>
              <a:latin typeface="Open Sans"/>
              <a:ea typeface="Open Sans"/>
              <a:cs typeface="Open Sans"/>
              <a:sym typeface="Open Sans"/>
            </a:endParaRPr>
          </a:p>
          <a:p>
            <a:pPr marL="0" lvl="0" indent="0" algn="r" rtl="1">
              <a:lnSpc>
                <a:spcPct val="100000"/>
              </a:lnSpc>
              <a:spcBef>
                <a:spcPts val="0"/>
              </a:spcBef>
              <a:spcAft>
                <a:spcPts val="0"/>
              </a:spcAft>
              <a:buSzPts val="1400"/>
              <a:buNone/>
            </a:pPr>
            <a:r>
              <a:rPr lang="ar" sz="1300" i="0" dirty="0">
                <a:solidFill>
                  <a:srgbClr val="333333"/>
                </a:solidFill>
                <a:latin typeface="Open Sans"/>
                <a:ea typeface="Open Sans"/>
                <a:cs typeface="Open Sans"/>
                <a:sym typeface="Open Sans"/>
              </a:rPr>
              <a:t>لا يحظى تنظيم الأسرة بالأولوية عند مقارنته بمشكلات أخرى في البيئات فقيرة الموارد، بل ويزداد إهماله في الأماكن التي تشهد نزاعات (.Austin et al‎ </a:t>
            </a:r>
            <a:r>
              <a:rPr lang="ar" sz="1300" i="0" dirty="0">
                <a:solidFill>
                  <a:schemeClr val="hlink"/>
                </a:solidFill>
                <a:uFill>
                  <a:noFill/>
                </a:uFill>
                <a:latin typeface="Open Sans"/>
                <a:ea typeface="Open Sans"/>
                <a:cs typeface="Open Sans"/>
                <a:sym typeface="Open Sans"/>
                <a:hlinkClick r:id="rId3"/>
              </a:rPr>
              <a:t>‎</a:t>
            </a:r>
            <a:r>
              <a:rPr lang="ar" sz="1300" i="0" dirty="0">
                <a:solidFill>
                  <a:srgbClr val="333333"/>
                </a:solidFill>
                <a:latin typeface="Open Sans"/>
                <a:ea typeface="Open Sans"/>
                <a:cs typeface="Open Sans"/>
                <a:sym typeface="Open Sans"/>
              </a:rPr>
              <a:t>2008, Patel et al.‎ </a:t>
            </a:r>
            <a:r>
              <a:rPr lang="ar" sz="1300" i="0" dirty="0">
                <a:solidFill>
                  <a:schemeClr val="hlink"/>
                </a:solidFill>
                <a:uFill>
                  <a:noFill/>
                </a:uFill>
                <a:latin typeface="Open Sans"/>
                <a:ea typeface="Open Sans"/>
                <a:cs typeface="Open Sans"/>
                <a:sym typeface="Open Sans"/>
                <a:hlinkClick r:id="rId3"/>
              </a:rPr>
              <a:t>‎</a:t>
            </a:r>
            <a:r>
              <a:rPr lang="ar" sz="1300" i="0" dirty="0">
                <a:solidFill>
                  <a:srgbClr val="333333"/>
                </a:solidFill>
                <a:latin typeface="Open Sans"/>
                <a:ea typeface="Open Sans"/>
                <a:cs typeface="Open Sans"/>
                <a:sym typeface="Open Sans"/>
              </a:rPr>
              <a:t>2009</a:t>
            </a:r>
            <a:r>
              <a:rPr lang="ar" sz="1300" i="0" dirty="0">
                <a:solidFill>
                  <a:schemeClr val="hlink"/>
                </a:solidFill>
                <a:uFill>
                  <a:noFill/>
                </a:uFill>
                <a:latin typeface="Open Sans"/>
                <a:ea typeface="Open Sans"/>
                <a:cs typeface="Open Sans"/>
                <a:sym typeface="Open Sans"/>
                <a:hlinkClick r:id="rId3"/>
              </a:rPr>
              <a:t>, Prata </a:t>
            </a:r>
            <a:r>
              <a:rPr lang="ar" sz="1300" i="0" dirty="0">
                <a:solidFill>
                  <a:srgbClr val="333333"/>
                </a:solidFill>
                <a:latin typeface="Open Sans"/>
                <a:ea typeface="Open Sans"/>
                <a:cs typeface="Open Sans"/>
                <a:sym typeface="Open Sans"/>
              </a:rPr>
              <a:t>2009).‎ </a:t>
            </a:r>
            <a:endParaRPr i="0" dirty="0"/>
          </a:p>
        </p:txBody>
      </p:sp>
      <p:sp>
        <p:nvSpPr>
          <p:cNvPr id="683" name="Google Shape;683;p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1" anchor="b" anchorCtr="0">
            <a:noAutofit/>
          </a:bodyPr>
          <a:lstStyle/>
          <a:p>
            <a:pPr marL="0" lvl="0" indent="0" algn="r" rtl="1">
              <a:lnSpc>
                <a:spcPct val="100000"/>
              </a:lnSpc>
              <a:spcBef>
                <a:spcPts val="0"/>
              </a:spcBef>
              <a:spcAft>
                <a:spcPts val="0"/>
              </a:spcAft>
              <a:buClr>
                <a:srgbClr val="000000"/>
              </a:buClr>
              <a:buSzPts val="14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l" rtl="1">
              <a:lnSpc>
                <a:spcPct val="100000"/>
              </a:lnSpc>
              <a:spcBef>
                <a:spcPts val="0"/>
              </a:spcBef>
              <a:spcAft>
                <a:spcPts val="0"/>
              </a:spcAft>
              <a:buSzPts val="1400"/>
              <a:buNone/>
            </a:pPr>
            <a:endParaRPr/>
          </a:p>
        </p:txBody>
      </p:sp>
      <p:sp>
        <p:nvSpPr>
          <p:cNvPr id="690" name="Google Shape;690;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i="0" dirty="0"/>
              <a:t>تدعم البيانات البحثية التي تم التوصل إليها في الولايات المتحدة الاستخدامَ الممتد لمعظم وسائل منع الحمل القابلة للعكس وطويلة المفعول (LARCs). أظهرت الدراسات أن بعض اللوالب الهرمونية (مثل ميرينا وليليتا)، واللوالب النحاسية (باراجارد) والغرسة المانعة للحمل (نيكسبلانون) (Nexplanon) تظل فعّالة بعد انتهاء مدة صلاحيتها التي اعتمدتها إدارة الأغذية والعقاقير (FDA). عند تقديم مشورة لمريضة عن الاستخدام الممتد، أخبرها بمدة الصلاحية التي اعتمدتها إدارة الأغذية والعقاقير (FDA) والمدة المرتكزة على الأدلة، ووضّح لها أن مدة الصلاحية الرسمية لا تعكس ما توصلت إليه آخر النتائج البحثية. تستطيع المريضة اتخاذ قرار بشأن الاستخدام الممتد لوسيلة منع الحمل القابلة للعكس وطويلة المفعول (LARCs)، ولا سيَّما في الأوقات التي يصعب فيها الوصول إلى مقدّمي خدمات الرعاية الصحية. </a:t>
            </a:r>
            <a:endParaRPr i="0" dirty="0"/>
          </a:p>
        </p:txBody>
      </p:sp>
      <p:sp>
        <p:nvSpPr>
          <p:cNvPr id="697" name="Google Shape;697;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4" name="Google Shape;704;p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1" anchor="t" anchorCtr="0">
            <a:noAutofit/>
          </a:bodyPr>
          <a:lstStyle/>
          <a:p>
            <a:pPr marL="0" lvl="0" indent="0" algn="r" rtl="1">
              <a:lnSpc>
                <a:spcPct val="115000"/>
              </a:lnSpc>
              <a:spcBef>
                <a:spcPts val="0"/>
              </a:spcBef>
              <a:spcAft>
                <a:spcPts val="0"/>
              </a:spcAft>
              <a:buClr>
                <a:schemeClr val="dk1"/>
              </a:buClr>
              <a:buSzPts val="1100"/>
              <a:buFont typeface="Arial"/>
              <a:buNone/>
            </a:pPr>
            <a:r>
              <a:rPr lang="ar" b="1" i="0" dirty="0">
                <a:latin typeface="Arial"/>
                <a:ea typeface="Arial"/>
                <a:cs typeface="Arial"/>
                <a:sym typeface="Arial"/>
              </a:rPr>
              <a:t>وضّح</a:t>
            </a:r>
            <a:r>
              <a:rPr lang="ar" i="0" dirty="0">
                <a:latin typeface="Arial"/>
                <a:ea typeface="Arial"/>
                <a:cs typeface="Arial"/>
                <a:sym typeface="Arial"/>
              </a:rPr>
              <a:t> أن</a:t>
            </a:r>
            <a:r>
              <a:rPr lang="ar" i="0" dirty="0"/>
              <a:t> مجموعات المستلزمات المشتركة بين الوكالات لحالات الطوارئ المتعلقة بالصحة الإنجابية:</a:t>
            </a:r>
            <a:endParaRPr i="0" dirty="0"/>
          </a:p>
          <a:p>
            <a:pPr marL="171450" lvl="0" indent="-171450" algn="r" rtl="1">
              <a:lnSpc>
                <a:spcPct val="115000"/>
              </a:lnSpc>
              <a:spcBef>
                <a:spcPts val="0"/>
              </a:spcBef>
              <a:spcAft>
                <a:spcPts val="0"/>
              </a:spcAft>
              <a:buClr>
                <a:schemeClr val="dk1"/>
              </a:buClr>
              <a:buSzPts val="1100"/>
              <a:buFont typeface="Arial"/>
              <a:buChar char="•"/>
            </a:pPr>
            <a:r>
              <a:rPr lang="ar" i="0" dirty="0"/>
              <a:t>مجموعة من المستلزمات التي تحتوي على</a:t>
            </a:r>
            <a:r>
              <a:rPr lang="ar" b="1" i="0" dirty="0"/>
              <a:t> جميع الأدوية والمعدات الأخرى المطلوبة لتقديم خدمات الصحة الجنسية والإنجابية ذات الأولوية، بما في ذلك وسائل منع الحمل القابلة للعكس وطويلة المفعول (LARCs).</a:t>
            </a:r>
            <a:endParaRPr i="0" dirty="0"/>
          </a:p>
          <a:p>
            <a:pPr marL="171450" lvl="0" indent="-171450" algn="r" rtl="1">
              <a:lnSpc>
                <a:spcPct val="115000"/>
              </a:lnSpc>
              <a:spcBef>
                <a:spcPts val="0"/>
              </a:spcBef>
              <a:spcAft>
                <a:spcPts val="0"/>
              </a:spcAft>
              <a:buClr>
                <a:schemeClr val="dk1"/>
              </a:buClr>
              <a:buSzPts val="1100"/>
              <a:buFont typeface="Arial"/>
              <a:buChar char="•"/>
            </a:pPr>
            <a:r>
              <a:rPr lang="ar" i="0" dirty="0"/>
              <a:t>مصمّمة للاستخدام في</a:t>
            </a:r>
            <a:r>
              <a:rPr lang="ar" b="1" i="0" dirty="0"/>
              <a:t>مواجهة الأزمة الإنسانية</a:t>
            </a:r>
            <a:r>
              <a:rPr lang="ar" i="0" dirty="0"/>
              <a:t> في الأوضاع المتأثرة بالنزاعات ومحدودة الموارد.</a:t>
            </a:r>
            <a:endParaRPr i="0" dirty="0"/>
          </a:p>
          <a:p>
            <a:pPr marL="171450" lvl="0" indent="-171450" algn="r" rtl="1">
              <a:lnSpc>
                <a:spcPct val="115000"/>
              </a:lnSpc>
              <a:spcBef>
                <a:spcPts val="0"/>
              </a:spcBef>
              <a:spcAft>
                <a:spcPts val="0"/>
              </a:spcAft>
              <a:buClr>
                <a:schemeClr val="dk1"/>
              </a:buClr>
              <a:buSzPts val="1100"/>
              <a:buFont typeface="Arial"/>
              <a:buChar char="•"/>
            </a:pPr>
            <a:r>
              <a:rPr lang="ar" i="0" dirty="0"/>
              <a:t>تحتوي على مسلتزمات وإمدادات </a:t>
            </a:r>
            <a:r>
              <a:rPr lang="ar" b="1" i="0" dirty="0"/>
              <a:t>تكفي لمدة ثلاثة أشهر</a:t>
            </a:r>
            <a:r>
              <a:rPr lang="ar" i="0" dirty="0"/>
              <a:t> لعدد السكان المشمولين بمستوى المرفق الصحي المستهدَف بكل مجموعة من مجموعات المستلزمات المشتركة بين الوكالات لحالات الطوارئ المتعلقة بالصحة الإنجابية. </a:t>
            </a:r>
            <a:endParaRPr i="0" dirty="0"/>
          </a:p>
          <a:p>
            <a:pPr marL="171450" lvl="0" indent="-171450" algn="r" rtl="1">
              <a:lnSpc>
                <a:spcPct val="115000"/>
              </a:lnSpc>
              <a:spcBef>
                <a:spcPts val="0"/>
              </a:spcBef>
              <a:spcAft>
                <a:spcPts val="0"/>
              </a:spcAft>
              <a:buClr>
                <a:schemeClr val="dk1"/>
              </a:buClr>
              <a:buSzPts val="1100"/>
              <a:buFont typeface="Arial"/>
              <a:buChar char="•"/>
            </a:pPr>
            <a:r>
              <a:rPr lang="ar" i="0" dirty="0"/>
              <a:t>تشتمل على </a:t>
            </a:r>
            <a:r>
              <a:rPr lang="ar" b="1" i="0" dirty="0"/>
              <a:t>مجموعات أساسية </a:t>
            </a:r>
            <a:r>
              <a:rPr lang="ar" i="0" dirty="0"/>
              <a:t>تناسب محتوياتها جميع الحالات والمواقف و</a:t>
            </a:r>
            <a:r>
              <a:rPr lang="ar" b="1" i="0" dirty="0"/>
              <a:t>مجموعات تكميلية</a:t>
            </a:r>
            <a:r>
              <a:rPr lang="ar" i="0" dirty="0"/>
              <a:t> تحتوي على وسائل منع الحمل والأدوية غير المستخدَمة على نطاق واسع أو غير المأذون باستخدامها من قِبل السلطات التنظيمية الحكومية قبل وقوع الأزمة.</a:t>
            </a:r>
            <a:endParaRPr i="0" dirty="0"/>
          </a:p>
          <a:p>
            <a:pPr marL="171450" lvl="0" indent="-101600" algn="r" rtl="1">
              <a:lnSpc>
                <a:spcPct val="115000"/>
              </a:lnSpc>
              <a:spcBef>
                <a:spcPts val="0"/>
              </a:spcBef>
              <a:spcAft>
                <a:spcPts val="0"/>
              </a:spcAft>
              <a:buClr>
                <a:schemeClr val="dk1"/>
              </a:buClr>
              <a:buSzPts val="1100"/>
              <a:buFont typeface="Arial"/>
              <a:buNone/>
            </a:pPr>
            <a:endParaRPr i="0" dirty="0"/>
          </a:p>
          <a:p>
            <a:pPr marL="0" lvl="0" indent="0" algn="r" rtl="1">
              <a:lnSpc>
                <a:spcPct val="115000"/>
              </a:lnSpc>
              <a:spcBef>
                <a:spcPts val="0"/>
              </a:spcBef>
              <a:spcAft>
                <a:spcPts val="0"/>
              </a:spcAft>
              <a:buClr>
                <a:schemeClr val="dk1"/>
              </a:buClr>
              <a:buSzPts val="1100"/>
              <a:buFont typeface="Arial"/>
              <a:buNone/>
            </a:pPr>
            <a:r>
              <a:rPr lang="ar" i="0" dirty="0"/>
              <a:t>تحتوي المجموعات التكميلية على</a:t>
            </a:r>
            <a:r>
              <a:rPr lang="ar" b="1" i="0" dirty="0"/>
              <a:t> جميع المستلزمات والمعدات المطلوبة لتقديم خدمات وسائل منع الحمل القابلة للعكس وطويلة المفعول (LARCs) (اللولب والغرسة). </a:t>
            </a:r>
            <a:r>
              <a:rPr lang="ar" i="0" dirty="0"/>
              <a:t>إن كل وسائل منع الحمل القابلة للعكس وطويلة المفعول (LARCs) لها مجموعة تكميلية خاصة بها. تتكون جميع المجموعات من جزأين (الجزء أ = المعدات؛ الجزء ب = المواد الاستهلاكية)، تم تصميمهما لاستخدامهما معاً، ولكن يمكن طلبهما بشكل منفصل. </a:t>
            </a:r>
            <a:endParaRPr i="0" dirty="0"/>
          </a:p>
          <a:p>
            <a:pPr marL="0" lvl="0" indent="0" algn="r" rtl="1">
              <a:lnSpc>
                <a:spcPct val="100000"/>
              </a:lnSpc>
              <a:spcBef>
                <a:spcPts val="0"/>
              </a:spcBef>
              <a:spcAft>
                <a:spcPts val="0"/>
              </a:spcAft>
              <a:buSzPts val="1400"/>
              <a:buNone/>
            </a:pPr>
            <a:endParaRPr i="0" dirty="0"/>
          </a:p>
        </p:txBody>
      </p:sp>
      <p:sp>
        <p:nvSpPr>
          <p:cNvPr id="705" name="Google Shape;705;p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1" anchor="b" anchorCtr="0">
            <a:noAutofit/>
          </a:bodyPr>
          <a:lstStyle/>
          <a:p>
            <a:pPr marL="0" lvl="0" indent="0" algn="r" rtl="1">
              <a:lnSpc>
                <a:spcPct val="100000"/>
              </a:lnSpc>
              <a:spcBef>
                <a:spcPts val="0"/>
              </a:spcBef>
              <a:spcAft>
                <a:spcPts val="0"/>
              </a:spcAft>
              <a:buClr>
                <a:srgbClr val="000000"/>
              </a:buClr>
              <a:buSzPts val="1400"/>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4" name="Google Shape;714;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b="1" dirty="0"/>
              <a:t>اسأل ا</a:t>
            </a:r>
            <a:r>
              <a:rPr lang="ar" dirty="0"/>
              <a:t>لمشاركين عن آرائهم في النقاط المهمة حول وسائل منع الحمل القابلة للعكس وطويلة المفعول (LARCs). </a:t>
            </a:r>
            <a:r>
              <a:rPr lang="ar" b="1" dirty="0"/>
              <a:t>سجِّل </a:t>
            </a:r>
            <a:r>
              <a:rPr lang="ar" dirty="0"/>
              <a:t>الآراء على اللوح القلاب. </a:t>
            </a:r>
            <a:r>
              <a:rPr lang="ar" b="1" dirty="0"/>
              <a:t>اقرأ وسلط الضوء على</a:t>
            </a:r>
            <a:r>
              <a:rPr lang="ar" dirty="0"/>
              <a:t> هذه النقاط المهمة لتذكُّر وسائل منع الحمل القابلة للعكس وطويلة المفعول (LARCs).</a:t>
            </a:r>
            <a:endParaRPr dirty="0"/>
          </a:p>
        </p:txBody>
      </p:sp>
      <p:sp>
        <p:nvSpPr>
          <p:cNvPr id="715" name="Google Shape;715;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lvl="0" indent="0" algn="r" rtl="1">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l" rtl="1">
              <a:lnSpc>
                <a:spcPct val="100000"/>
              </a:lnSpc>
              <a:spcBef>
                <a:spcPts val="0"/>
              </a:spcBef>
              <a:spcAft>
                <a:spcPts val="0"/>
              </a:spcAft>
              <a:buSzPts val="1400"/>
              <a:buNone/>
            </a:pPr>
            <a:endParaRPr/>
          </a:p>
        </p:txBody>
      </p:sp>
      <p:sp>
        <p:nvSpPr>
          <p:cNvPr id="265" name="Google Shape;265;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b="1" dirty="0"/>
              <a:t>لخص</a:t>
            </a:r>
            <a:r>
              <a:rPr lang="ar" dirty="0"/>
              <a:t> النقاط الرئيسية واطلب من المشاركين مراجعة المعلومات التفصيلية حول وسائل منع الحمل القابلة للعكس وطويلة المفعول (LARCs) الواردة في نشرات الحقائق عن وسائل منع الحمل.</a:t>
            </a:r>
            <a:endParaRPr dirty="0"/>
          </a:p>
        </p:txBody>
      </p:sp>
      <p:sp>
        <p:nvSpPr>
          <p:cNvPr id="723" name="Google Shape;723;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lvl="0" indent="0" algn="r" rtl="1">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l" rtl="1">
              <a:lnSpc>
                <a:spcPct val="100000"/>
              </a:lnSpc>
              <a:spcBef>
                <a:spcPts val="0"/>
              </a:spcBef>
              <a:spcAft>
                <a:spcPts val="0"/>
              </a:spcAft>
              <a:buSzPts val="1400"/>
              <a:buNone/>
            </a:pPr>
            <a:endParaRPr/>
          </a:p>
        </p:txBody>
      </p:sp>
      <p:sp>
        <p:nvSpPr>
          <p:cNvPr id="730" name="Google Shape;730;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rtlCol="1" anchor="t" anchorCtr="0">
            <a:noAutofit/>
          </a:bodyPr>
          <a:lstStyle/>
          <a:p>
            <a:pPr marL="0" lvl="0" indent="0" algn="l" rtl="1">
              <a:spcBef>
                <a:spcPts val="0"/>
              </a:spcBef>
              <a:spcAft>
                <a:spcPts val="0"/>
              </a:spcAft>
              <a:buNone/>
            </a:pPr>
            <a:endParaRPr/>
          </a:p>
        </p:txBody>
      </p:sp>
      <p:sp>
        <p:nvSpPr>
          <p:cNvPr id="739" name="Google Shape;739;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6" name="Google Shape;746;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l" rtl="1">
              <a:lnSpc>
                <a:spcPct val="100000"/>
              </a:lnSpc>
              <a:spcBef>
                <a:spcPts val="0"/>
              </a:spcBef>
              <a:spcAft>
                <a:spcPts val="0"/>
              </a:spcAft>
              <a:buSzPts val="1400"/>
              <a:buNone/>
            </a:pPr>
            <a:endParaRPr/>
          </a:p>
        </p:txBody>
      </p:sp>
      <p:sp>
        <p:nvSpPr>
          <p:cNvPr id="747" name="Google Shape;747;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b="1" i="0" dirty="0"/>
              <a:t>اسأل</a:t>
            </a:r>
            <a:r>
              <a:rPr lang="ar" i="0" dirty="0"/>
              <a:t> المشاركين عن مفهومهم للوقاية من العدوى. مَن الأشخاص الذين يحتاجون إلى تطبيق ممارسات الوقاية من العدوى في المرافق؟ </a:t>
            </a:r>
            <a:r>
              <a:rPr lang="ar" b="1" i="0" dirty="0"/>
              <a:t>سجِّل </a:t>
            </a:r>
            <a:r>
              <a:rPr lang="ar" i="0" dirty="0"/>
              <a:t>ردودهم على اللوح القلاب. </a:t>
            </a:r>
            <a:endParaRPr i="0" dirty="0"/>
          </a:p>
          <a:p>
            <a:pPr marL="0" lvl="0" indent="0" algn="r" rtl="1">
              <a:lnSpc>
                <a:spcPct val="100000"/>
              </a:lnSpc>
              <a:spcBef>
                <a:spcPts val="0"/>
              </a:spcBef>
              <a:spcAft>
                <a:spcPts val="0"/>
              </a:spcAft>
              <a:buSzPts val="1400"/>
              <a:buNone/>
            </a:pPr>
            <a:endParaRPr i="0" dirty="0"/>
          </a:p>
          <a:p>
            <a:pPr marL="457200" lvl="0" indent="-298450" algn="r" rtl="1">
              <a:lnSpc>
                <a:spcPct val="100000"/>
              </a:lnSpc>
              <a:spcBef>
                <a:spcPts val="0"/>
              </a:spcBef>
              <a:spcAft>
                <a:spcPts val="0"/>
              </a:spcAft>
              <a:buClr>
                <a:schemeClr val="dk1"/>
              </a:buClr>
              <a:buSzPts val="1100"/>
              <a:buFont typeface="Noto Sans Symbols"/>
              <a:buChar char="●"/>
            </a:pPr>
            <a:r>
              <a:rPr lang="ar" sz="1100" i="0" dirty="0"/>
              <a:t>تنتشر العدوى بتطبيق ممارسات سيئة أو خطرة، وبالتالي يحدث انتقال العدوى من خلال عملية تعرف باسم "دورة انتقال العدوى".</a:t>
            </a:r>
            <a:endParaRPr i="0" dirty="0"/>
          </a:p>
          <a:p>
            <a:pPr marL="0" lvl="0" indent="0" algn="r" rtl="1">
              <a:lnSpc>
                <a:spcPct val="100000"/>
              </a:lnSpc>
              <a:spcBef>
                <a:spcPts val="0"/>
              </a:spcBef>
              <a:spcAft>
                <a:spcPts val="0"/>
              </a:spcAft>
              <a:buSzPts val="1400"/>
              <a:buNone/>
            </a:pPr>
            <a:endParaRPr i="0" dirty="0"/>
          </a:p>
          <a:p>
            <a:pPr marL="0" lvl="0" indent="0" algn="r" rtl="1">
              <a:lnSpc>
                <a:spcPct val="100000"/>
              </a:lnSpc>
              <a:spcBef>
                <a:spcPts val="0"/>
              </a:spcBef>
              <a:spcAft>
                <a:spcPts val="0"/>
              </a:spcAft>
              <a:buSzPts val="1400"/>
              <a:buNone/>
            </a:pPr>
            <a:r>
              <a:rPr lang="ar" b="1" i="0" dirty="0"/>
              <a:t>وضّح </a:t>
            </a:r>
            <a:r>
              <a:rPr lang="ar" i="0" dirty="0"/>
              <a:t>أن الغرض من الوقاية من العدوى هو حماية مقدّمي خدمات الرعاية والعميلات والزائرين من الإصابة بالعدوى أثناء زيارات مرافق الرعاية الصحية، فضلاً عن التأكّد من الالتزام بتطبيق الاحتياطات النموذجية لجميع المرضى باستمرار، وتطبيق الاحتياطات القائمة على انتقال العدوى إلى المرضى المصابين بعدوى مؤكدة أو محتملة قد تنتشر من خلال الاتصال أو الرذاذ أو عن طريق الهواء. ينبغي لجميع العاملين داخل المرفق تطبيق هذه الممارسات، بغض النظر عن مواقعهم لأنها مسؤولية الجميع. كما أنَّ الممارسات السليمة للوقاية من العدوى داخل المرافق الصحية تحمي أيضاً من انتشار العدوى داخل المجتمع.  </a:t>
            </a:r>
            <a:endParaRPr i="0" dirty="0"/>
          </a:p>
        </p:txBody>
      </p:sp>
      <p:sp>
        <p:nvSpPr>
          <p:cNvPr id="755" name="Google Shape;755;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55</a:t>
            </a:fld>
            <a:endParaRPr sz="1400" b="0" i="0" u="none" strike="noStrike" cap="none">
              <a:solidFill>
                <a:srgbClr val="000000"/>
              </a:solidFill>
              <a:latin typeface="Arial"/>
              <a:ea typeface="Arial"/>
              <a:cs typeface="Arial"/>
              <a:sym typeface="Arial"/>
            </a:endParaRPr>
          </a:p>
        </p:txBody>
      </p:sp>
      <p:sp>
        <p:nvSpPr>
          <p:cNvPr id="763" name="Google Shape;763;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4" name="Google Shape;764;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sz="1050" b="1" i="0" dirty="0">
                <a:latin typeface="Arial"/>
                <a:ea typeface="Arial"/>
                <a:cs typeface="Arial"/>
                <a:sym typeface="Arial"/>
              </a:rPr>
              <a:t>اشرح</a:t>
            </a:r>
            <a:r>
              <a:rPr lang="ar" sz="1050" i="0" dirty="0">
                <a:latin typeface="Arial"/>
                <a:ea typeface="Arial"/>
                <a:cs typeface="Arial"/>
                <a:sym typeface="Arial"/>
              </a:rPr>
              <a:t> أن دورة انتقال العدوى هي حجر الزاوية في الوقاية من العدوى ومكافحتها. إنَّ الإلمام بمعلومات عن طُرق كسر دورة انتقال العدوى يساعد مرافق الرعاية الصحية في وضع تدابير وقائية لوقف انتشار العدوى.</a:t>
            </a:r>
            <a:endParaRPr i="0" dirty="0"/>
          </a:p>
          <a:p>
            <a:pPr marL="0" lvl="0" indent="0" algn="r" rtl="1">
              <a:lnSpc>
                <a:spcPct val="100000"/>
              </a:lnSpc>
              <a:spcBef>
                <a:spcPts val="0"/>
              </a:spcBef>
              <a:spcAft>
                <a:spcPts val="0"/>
              </a:spcAft>
              <a:buSzPts val="1400"/>
              <a:buNone/>
            </a:pPr>
            <a:endParaRPr sz="1050" i="0" dirty="0">
              <a:latin typeface="Arial"/>
              <a:ea typeface="Arial"/>
              <a:cs typeface="Arial"/>
              <a:sym typeface="Arial"/>
            </a:endParaRPr>
          </a:p>
          <a:p>
            <a:pPr marL="171450" lvl="0" indent="-171450" algn="r" rtl="1">
              <a:lnSpc>
                <a:spcPct val="100000"/>
              </a:lnSpc>
              <a:spcBef>
                <a:spcPts val="0"/>
              </a:spcBef>
              <a:spcAft>
                <a:spcPts val="0"/>
              </a:spcAft>
              <a:buClr>
                <a:schemeClr val="dk1"/>
              </a:buClr>
              <a:buSzPts val="1050"/>
              <a:buFont typeface="Arial"/>
              <a:buChar char="•"/>
            </a:pPr>
            <a:r>
              <a:rPr lang="ar" sz="1050" i="0" dirty="0">
                <a:latin typeface="Arial"/>
                <a:ea typeface="Arial"/>
                <a:cs typeface="Arial"/>
                <a:sym typeface="Arial"/>
              </a:rPr>
              <a:t>يجب وجود </a:t>
            </a:r>
            <a:r>
              <a:rPr lang="ar" sz="1050" b="1" i="0" dirty="0">
                <a:latin typeface="Arial"/>
                <a:ea typeface="Arial"/>
                <a:cs typeface="Arial"/>
                <a:sym typeface="Arial"/>
              </a:rPr>
              <a:t>عامل العدوى</a:t>
            </a:r>
            <a:r>
              <a:rPr lang="ar" sz="1050" i="0" dirty="0">
                <a:latin typeface="Arial"/>
                <a:ea typeface="Arial"/>
                <a:cs typeface="Arial"/>
                <a:sym typeface="Arial"/>
              </a:rPr>
              <a:t>، ويُقصد به الكائن الذي قد يُسبب المرض (فيروس وبكتيريا وما إلى ذلك).</a:t>
            </a:r>
            <a:endParaRPr i="0" dirty="0"/>
          </a:p>
          <a:p>
            <a:pPr marL="171450" lvl="0" indent="-171450" algn="r" rtl="1">
              <a:lnSpc>
                <a:spcPct val="100000"/>
              </a:lnSpc>
              <a:spcBef>
                <a:spcPts val="0"/>
              </a:spcBef>
              <a:spcAft>
                <a:spcPts val="0"/>
              </a:spcAft>
              <a:buClr>
                <a:schemeClr val="dk1"/>
              </a:buClr>
              <a:buSzPts val="1050"/>
              <a:buFont typeface="Arial"/>
              <a:buChar char="•"/>
            </a:pPr>
            <a:r>
              <a:rPr lang="ar" sz="1050" i="0" dirty="0">
                <a:latin typeface="Arial"/>
                <a:ea typeface="Arial"/>
                <a:cs typeface="Arial"/>
                <a:sym typeface="Arial"/>
              </a:rPr>
              <a:t>يجب أن تجد الميكروبات المسبِّبة للعدوى مكاناً تعيش فيه (</a:t>
            </a:r>
            <a:r>
              <a:rPr lang="ar" sz="1050" b="1" i="0" dirty="0">
                <a:latin typeface="Arial"/>
                <a:ea typeface="Arial"/>
                <a:cs typeface="Arial"/>
                <a:sym typeface="Arial"/>
              </a:rPr>
              <a:t>المضيف المحتمل </a:t>
            </a:r>
            <a:r>
              <a:rPr lang="ar" sz="1050" i="0" dirty="0">
                <a:latin typeface="Arial"/>
                <a:ea typeface="Arial"/>
                <a:cs typeface="Arial"/>
                <a:sym typeface="Arial"/>
              </a:rPr>
              <a:t>أو </a:t>
            </a:r>
            <a:r>
              <a:rPr lang="ar" sz="1050" b="1" i="0" dirty="0">
                <a:latin typeface="Arial"/>
                <a:ea typeface="Arial"/>
                <a:cs typeface="Arial"/>
                <a:sym typeface="Arial"/>
              </a:rPr>
              <a:t>حامل العدوى</a:t>
            </a:r>
            <a:r>
              <a:rPr lang="ar" sz="1050" i="0" dirty="0">
                <a:latin typeface="Arial"/>
                <a:ea typeface="Arial"/>
                <a:cs typeface="Arial"/>
                <a:sym typeface="Arial"/>
              </a:rPr>
              <a:t>). تتكاثر العديد من الكائنات الحية الدقيقة التي تسبِّب المرض للإنسان (الكائنات المسببة للأمراض) داخل جسم الإنسان وتنتقل من شخص إلى آخر.</a:t>
            </a:r>
            <a:endParaRPr i="0" dirty="0"/>
          </a:p>
          <a:p>
            <a:pPr marL="171450" lvl="0" indent="-171450" algn="r" rtl="1">
              <a:lnSpc>
                <a:spcPct val="100000"/>
              </a:lnSpc>
              <a:spcBef>
                <a:spcPts val="0"/>
              </a:spcBef>
              <a:spcAft>
                <a:spcPts val="0"/>
              </a:spcAft>
              <a:buClr>
                <a:schemeClr val="dk1"/>
              </a:buClr>
              <a:buSzPts val="1050"/>
              <a:buFont typeface="Arial"/>
              <a:buChar char="•"/>
            </a:pPr>
            <a:r>
              <a:rPr lang="ar" sz="1050" i="0" dirty="0">
                <a:latin typeface="Arial"/>
                <a:ea typeface="Arial"/>
                <a:cs typeface="Arial"/>
                <a:sym typeface="Arial"/>
              </a:rPr>
              <a:t>يجب أن تعيش الكائنات الدقيقة المسبِّبة (عامل العدوى) في البيئة المناسبة خارج المضيف للبقاء على قيد الحياة. بعد أن يغادر الكائن الدقيق المضيف، يجب أن تتوفّر له بيئة مناسبة للبقاء على قيد الحياة حتى يُصيب شخصاً آخر. </a:t>
            </a:r>
            <a:endParaRPr i="0" dirty="0"/>
          </a:p>
          <a:p>
            <a:pPr marL="171450" lvl="0" indent="-171450" algn="r" rtl="1">
              <a:lnSpc>
                <a:spcPct val="100000"/>
              </a:lnSpc>
              <a:spcBef>
                <a:spcPts val="0"/>
              </a:spcBef>
              <a:spcAft>
                <a:spcPts val="0"/>
              </a:spcAft>
              <a:buClr>
                <a:schemeClr val="dk1"/>
              </a:buClr>
              <a:buSzPts val="1050"/>
              <a:buFont typeface="Arial"/>
              <a:buChar char="•"/>
            </a:pPr>
            <a:r>
              <a:rPr lang="ar" sz="1050" i="0" dirty="0">
                <a:latin typeface="Arial"/>
                <a:ea typeface="Arial"/>
                <a:cs typeface="Arial"/>
                <a:sym typeface="Arial"/>
              </a:rPr>
              <a:t>يجب وجود شخص يمكن أن يُصاب بالعدوى أو المرض (</a:t>
            </a:r>
            <a:r>
              <a:rPr lang="ar" sz="1050" b="1" i="0" dirty="0">
                <a:latin typeface="Arial"/>
                <a:ea typeface="Arial"/>
                <a:cs typeface="Arial"/>
                <a:sym typeface="Arial"/>
              </a:rPr>
              <a:t> </a:t>
            </a:r>
            <a:r>
              <a:rPr lang="ar" sz="1050" i="0" dirty="0">
                <a:latin typeface="Arial"/>
                <a:ea typeface="Arial"/>
                <a:cs typeface="Arial"/>
                <a:sym typeface="Arial"/>
              </a:rPr>
              <a:t>المضيف المحتمل). لكي يصاب الشخص بمرض معدٍ (مثل النكاف أو الحصبة أو الجدري)، يجب أن يكون عُرضة للإصابة بهذا المرض. </a:t>
            </a:r>
            <a:endParaRPr i="0" dirty="0"/>
          </a:p>
          <a:p>
            <a:pPr marL="171450" lvl="0" indent="-171450" algn="r" rtl="1">
              <a:lnSpc>
                <a:spcPct val="100000"/>
              </a:lnSpc>
              <a:spcBef>
                <a:spcPts val="0"/>
              </a:spcBef>
              <a:spcAft>
                <a:spcPts val="0"/>
              </a:spcAft>
              <a:buClr>
                <a:schemeClr val="dk1"/>
              </a:buClr>
              <a:buSzPts val="1050"/>
              <a:buFont typeface="Arial"/>
              <a:buChar char="•"/>
            </a:pPr>
            <a:r>
              <a:rPr lang="ar" sz="1050" i="0" dirty="0">
                <a:latin typeface="Arial"/>
                <a:ea typeface="Arial"/>
                <a:cs typeface="Arial"/>
                <a:sym typeface="Arial"/>
              </a:rPr>
              <a:t>يجب أن يجد</a:t>
            </a:r>
            <a:r>
              <a:rPr lang="ar" sz="1050" b="1" i="0" dirty="0">
                <a:latin typeface="Arial"/>
                <a:ea typeface="Arial"/>
                <a:cs typeface="Arial"/>
                <a:sym typeface="Arial"/>
              </a:rPr>
              <a:t> </a:t>
            </a:r>
            <a:r>
              <a:rPr lang="ar" sz="1050" i="0" dirty="0">
                <a:latin typeface="Arial"/>
                <a:ea typeface="Arial"/>
                <a:cs typeface="Arial"/>
                <a:sym typeface="Arial"/>
              </a:rPr>
              <a:t>عامل العدوى طريقةً للانتقال من مضيفه لإصابة المضيف المحتمل التالي. </a:t>
            </a:r>
            <a:r>
              <a:rPr lang="ar" sz="1050" i="0" dirty="0"/>
              <a:t>المضيفون المحتملون هم المرضى والعاملون في مجال الرعاية الصحية والزائرون الذين قد يصابون بالعدوى التي تنقلها الكائنات الحية الدقيقة.</a:t>
            </a:r>
            <a:endParaRPr i="0" dirty="0"/>
          </a:p>
          <a:p>
            <a:pPr marL="0" lvl="0" indent="0" algn="r" rtl="1">
              <a:lnSpc>
                <a:spcPct val="100000"/>
              </a:lnSpc>
              <a:spcBef>
                <a:spcPts val="0"/>
              </a:spcBef>
              <a:spcAft>
                <a:spcPts val="0"/>
              </a:spcAft>
              <a:buSzPts val="1400"/>
              <a:buNone/>
            </a:pPr>
            <a:endParaRPr sz="1050" i="0" dirty="0"/>
          </a:p>
          <a:p>
            <a:pPr marL="0" lvl="0" indent="0" algn="r" rtl="1">
              <a:lnSpc>
                <a:spcPct val="100000"/>
              </a:lnSpc>
              <a:spcBef>
                <a:spcPts val="0"/>
              </a:spcBef>
              <a:spcAft>
                <a:spcPts val="0"/>
              </a:spcAft>
              <a:buSzPts val="1400"/>
              <a:buNone/>
            </a:pPr>
            <a:r>
              <a:rPr lang="ar" sz="1050" i="0" dirty="0"/>
              <a:t>تُستخدم ممارسات الوقاية من العدوى لكسر دورة انتقال العدوى في أي مرحلة من مراحلها.</a:t>
            </a:r>
            <a:endParaRPr sz="1050" i="0" dirty="0"/>
          </a:p>
          <a:p>
            <a:pPr marL="0" lvl="0" indent="0" algn="r" rtl="1">
              <a:lnSpc>
                <a:spcPct val="100000"/>
              </a:lnSpc>
              <a:spcBef>
                <a:spcPts val="0"/>
              </a:spcBef>
              <a:spcAft>
                <a:spcPts val="0"/>
              </a:spcAft>
              <a:buSzPts val="1400"/>
              <a:buNone/>
            </a:pPr>
            <a:endParaRPr sz="1050" i="0" dirty="0"/>
          </a:p>
          <a:p>
            <a:pPr marL="0" lvl="0" indent="0" algn="r" rtl="1">
              <a:lnSpc>
                <a:spcPct val="100000"/>
              </a:lnSpc>
              <a:spcBef>
                <a:spcPts val="0"/>
              </a:spcBef>
              <a:spcAft>
                <a:spcPts val="0"/>
              </a:spcAft>
              <a:buSzPts val="1400"/>
              <a:buNone/>
            </a:pPr>
            <a:endParaRPr i="0"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Google Shape;788;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b="1" i="0" dirty="0"/>
              <a:t>اشرح</a:t>
            </a:r>
            <a:r>
              <a:rPr lang="ar" i="0" dirty="0"/>
              <a:t> أن الوسيلة الأساسية لمنع انتقال العدوى تنطوي على تطبيق التدابير والممارسات الأساسية للوقاية من العدوى وتفعيل دور الاحتياطات النموذجية لكسر دورة انتقال العدوى. بالإضافة إلى ذلك، يلزم تطبيق الاحتياطات التي تفرض وضع حواجز وقائية وحمائية (فيزيائية أو كيميائية أو ميكانيكية) بين المضيف المحتمل (شخص ضعيف المناعة) والكائنات الحية.</a:t>
            </a:r>
            <a:endParaRPr i="0" dirty="0"/>
          </a:p>
          <a:p>
            <a:pPr marL="0" lvl="0" indent="0" algn="r" rtl="1">
              <a:lnSpc>
                <a:spcPct val="100000"/>
              </a:lnSpc>
              <a:spcBef>
                <a:spcPts val="0"/>
              </a:spcBef>
              <a:spcAft>
                <a:spcPts val="0"/>
              </a:spcAft>
              <a:buSzPts val="1400"/>
              <a:buNone/>
            </a:pPr>
            <a:endParaRPr i="0" dirty="0"/>
          </a:p>
          <a:p>
            <a:pPr marL="0" lvl="0" indent="0" algn="r" rtl="1">
              <a:lnSpc>
                <a:spcPct val="100000"/>
              </a:lnSpc>
              <a:spcBef>
                <a:spcPts val="0"/>
              </a:spcBef>
              <a:spcAft>
                <a:spcPts val="0"/>
              </a:spcAft>
              <a:buSzPts val="1400"/>
              <a:buNone/>
            </a:pPr>
            <a:r>
              <a:rPr lang="ar" b="1" i="0" dirty="0"/>
              <a:t>اطلب</a:t>
            </a:r>
            <a:r>
              <a:rPr lang="ar" i="0" dirty="0"/>
              <a:t> من المشاركين تحديد الحواجز الوقائية والحمائية الظاهرة في هذه الصورة.  </a:t>
            </a:r>
            <a:endParaRPr i="0" dirty="0"/>
          </a:p>
          <a:p>
            <a:pPr marL="0" lvl="0" indent="0" algn="r" rtl="1">
              <a:lnSpc>
                <a:spcPct val="100000"/>
              </a:lnSpc>
              <a:spcBef>
                <a:spcPts val="0"/>
              </a:spcBef>
              <a:spcAft>
                <a:spcPts val="0"/>
              </a:spcAft>
              <a:buSzPts val="1400"/>
              <a:buNone/>
            </a:pPr>
            <a:endParaRPr i="0" dirty="0"/>
          </a:p>
          <a:p>
            <a:pPr marL="0" lvl="0" indent="0" algn="r" rtl="1">
              <a:lnSpc>
                <a:spcPct val="100000"/>
              </a:lnSpc>
              <a:spcBef>
                <a:spcPts val="0"/>
              </a:spcBef>
              <a:spcAft>
                <a:spcPts val="0"/>
              </a:spcAft>
              <a:buSzPts val="1400"/>
              <a:buNone/>
            </a:pPr>
            <a:r>
              <a:rPr lang="ar" b="1" i="0" dirty="0"/>
              <a:t>وضّح</a:t>
            </a:r>
            <a:r>
              <a:rPr lang="ar" i="0" dirty="0"/>
              <a:t> أن الاحتياطات النموذجية يُقصد بها الحفاظ على وجود حاجز فيزيائي أو ميكانيكي أو كيميائي بين الكائنات الحية الدقيقة والبيئة والفرد للحيلولة دون انتقال العدوى.</a:t>
            </a:r>
            <a:endParaRPr sz="1200" i="0" dirty="0"/>
          </a:p>
          <a:p>
            <a:pPr marL="0" lvl="0" indent="0" algn="r" rtl="1">
              <a:lnSpc>
                <a:spcPct val="100000"/>
              </a:lnSpc>
              <a:spcBef>
                <a:spcPts val="0"/>
              </a:spcBef>
              <a:spcAft>
                <a:spcPts val="0"/>
              </a:spcAft>
              <a:buSzPts val="1400"/>
              <a:buNone/>
            </a:pPr>
            <a:endParaRPr sz="1200" i="0" dirty="0"/>
          </a:p>
          <a:p>
            <a:pPr marL="0" lvl="0" indent="0" algn="r" rtl="1">
              <a:lnSpc>
                <a:spcPct val="100000"/>
              </a:lnSpc>
              <a:spcBef>
                <a:spcPts val="0"/>
              </a:spcBef>
              <a:spcAft>
                <a:spcPts val="0"/>
              </a:spcAft>
              <a:buSzPts val="1400"/>
              <a:buNone/>
            </a:pPr>
            <a:r>
              <a:rPr lang="ar" sz="1100" b="1" i="0" dirty="0"/>
              <a:t>اسأل</a:t>
            </a:r>
            <a:r>
              <a:rPr lang="ar" sz="1100" i="0" dirty="0"/>
              <a:t> المشاركين ماذا يعرفون عن الاحتياطات النموذجية وأن يسجّلوا في دفاتر الملاحظات جميع الاحتياطات النموذجية التي يستخدمونها أو يطبقونها يومياً.</a:t>
            </a:r>
            <a:endParaRPr i="0" dirty="0"/>
          </a:p>
          <a:p>
            <a:pPr marL="0" lvl="0" indent="0" algn="r" rtl="1">
              <a:lnSpc>
                <a:spcPct val="100000"/>
              </a:lnSpc>
              <a:spcBef>
                <a:spcPts val="0"/>
              </a:spcBef>
              <a:spcAft>
                <a:spcPts val="0"/>
              </a:spcAft>
              <a:buSzPts val="1400"/>
              <a:buNone/>
            </a:pPr>
            <a:endParaRPr i="0" dirty="0"/>
          </a:p>
          <a:p>
            <a:pPr marL="0" lvl="0" indent="0" algn="r" rtl="1">
              <a:lnSpc>
                <a:spcPct val="100000"/>
              </a:lnSpc>
              <a:spcBef>
                <a:spcPts val="0"/>
              </a:spcBef>
              <a:spcAft>
                <a:spcPts val="0"/>
              </a:spcAft>
              <a:buSzPts val="1400"/>
              <a:buNone/>
            </a:pPr>
            <a:r>
              <a:rPr lang="ar" i="0" dirty="0"/>
              <a:t>المراجع: </a:t>
            </a:r>
            <a:r>
              <a:rPr lang="ar" sz="1800" i="0" dirty="0">
                <a:latin typeface="Times New Roman"/>
                <a:ea typeface="Times New Roman"/>
                <a:cs typeface="Times New Roman"/>
                <a:sym typeface="Times New Roman"/>
              </a:rPr>
              <a:t>Cureless, Melanie S., Chandrakant  S. Ruparelia, Elizabeth Thompson, and Polly A. Trexler. الوقاية من العدوى ومكافحتها: دليل مرجعي لمرافق الرعاية الصحية محدودة الموارد. بالتيمور، ماريلاند: Jhpiego، 2018. </a:t>
            </a:r>
            <a:endParaRPr i="0" dirty="0"/>
          </a:p>
        </p:txBody>
      </p:sp>
      <p:sp>
        <p:nvSpPr>
          <p:cNvPr id="789" name="Google Shape;789;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7" name="Google Shape;797;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457200" marR="0" lvl="0" indent="-228600" algn="r" rtl="1">
              <a:lnSpc>
                <a:spcPct val="100000"/>
              </a:lnSpc>
              <a:spcBef>
                <a:spcPts val="0"/>
              </a:spcBef>
              <a:spcAft>
                <a:spcPts val="0"/>
              </a:spcAft>
              <a:buClr>
                <a:srgbClr val="000000"/>
              </a:buClr>
              <a:buSzPts val="1400"/>
              <a:buFont typeface="Arial"/>
              <a:buNone/>
            </a:pPr>
            <a:r>
              <a:rPr lang="ar" b="1" i="0" dirty="0">
                <a:latin typeface="Arial"/>
                <a:ea typeface="Arial"/>
                <a:cs typeface="Arial"/>
                <a:sym typeface="Arial"/>
              </a:rPr>
              <a:t>وضّح</a:t>
            </a:r>
            <a:r>
              <a:rPr lang="ar" i="0" dirty="0">
                <a:latin typeface="Arial"/>
                <a:ea typeface="Arial"/>
                <a:cs typeface="Arial"/>
                <a:sym typeface="Arial"/>
              </a:rPr>
              <a:t> أن الاحتياطات النموذجية، بما في ذلك النظافة الصحية لليدين، هي حجر الزاوية في الوقاية من العدوى.</a:t>
            </a:r>
            <a:r>
              <a:rPr lang="ar" i="0" dirty="0"/>
              <a:t> الاحتياطات النموذجية: </a:t>
            </a:r>
            <a:endParaRPr i="0" dirty="0"/>
          </a:p>
          <a:p>
            <a:pPr marL="457200" marR="0" lvl="0" indent="-228600" algn="r" rtl="1">
              <a:lnSpc>
                <a:spcPct val="100000"/>
              </a:lnSpc>
              <a:spcBef>
                <a:spcPts val="0"/>
              </a:spcBef>
              <a:spcAft>
                <a:spcPts val="0"/>
              </a:spcAft>
              <a:buClr>
                <a:srgbClr val="000000"/>
              </a:buClr>
              <a:buSzPts val="1400"/>
              <a:buFont typeface="Arial"/>
              <a:buChar char="•"/>
            </a:pPr>
            <a:r>
              <a:rPr lang="ar" i="0" dirty="0"/>
              <a:t>هي مجموعة من ممارسات الوقاية من العدوى ومكافحتها التي تُطبق على جميع المرضى بهدف الحدّ من مخاطر انتقال الأمراض المنقولة بالدم وغيرها من مسببات الأمراض من مصادر معروفة وغير معروفة على حدّ سواء. </a:t>
            </a:r>
            <a:endParaRPr i="0" dirty="0"/>
          </a:p>
          <a:p>
            <a:pPr marL="457200" marR="0" lvl="0" indent="-228600" algn="r" rtl="1">
              <a:lnSpc>
                <a:spcPct val="100000"/>
              </a:lnSpc>
              <a:spcBef>
                <a:spcPts val="0"/>
              </a:spcBef>
              <a:spcAft>
                <a:spcPts val="0"/>
              </a:spcAft>
              <a:buClr>
                <a:srgbClr val="000000"/>
              </a:buClr>
              <a:buSzPts val="1400"/>
              <a:buFont typeface="Arial"/>
              <a:buChar char="•"/>
            </a:pPr>
            <a:r>
              <a:rPr lang="ar" i="0" dirty="0"/>
              <a:t>هي المستوى الأساسي من ممارسات الوقاية من العدوى ومكافحتها التي يجب تطبيقها في منع انتشار العوامل المعدية لجميع المتواجدين في مرافق الرعاية الصحية.</a:t>
            </a:r>
            <a:r>
              <a:rPr lang="ar" i="0" dirty="0">
                <a:latin typeface="Arial"/>
                <a:ea typeface="Arial"/>
                <a:cs typeface="Arial"/>
                <a:sym typeface="Arial"/>
              </a:rPr>
              <a:t> </a:t>
            </a:r>
            <a:endParaRPr i="0" dirty="0"/>
          </a:p>
          <a:p>
            <a:pPr marL="457200" marR="0" lvl="0" indent="-228600" algn="r" rtl="1">
              <a:lnSpc>
                <a:spcPct val="100000"/>
              </a:lnSpc>
              <a:spcBef>
                <a:spcPts val="0"/>
              </a:spcBef>
              <a:spcAft>
                <a:spcPts val="0"/>
              </a:spcAft>
              <a:buClr>
                <a:srgbClr val="000000"/>
              </a:buClr>
              <a:buSzPts val="1400"/>
              <a:buFont typeface="Arial"/>
              <a:buChar char="•"/>
            </a:pPr>
            <a:r>
              <a:rPr lang="ar" i="0" dirty="0">
                <a:latin typeface="Arial"/>
                <a:ea typeface="Arial"/>
                <a:cs typeface="Arial"/>
                <a:sym typeface="Arial"/>
              </a:rPr>
              <a:t>هي خط الدفاع الأول في الوقاية من انتقال مسببات الأمراض في مرافق الرعاية الصحية.  يهدف تنفيذها إلى الحدّ من مخاطر انتقال الكائنات الحية الدقيقة من مصادر العدوى المعروفة أو غير المعروفة (مثل المرضى والأشياء الملوَّثة والإبر والحُقن المستخدَمة وغيرها) داخل نظام الرعاية الصحية. </a:t>
            </a:r>
            <a:endParaRPr i="0" dirty="0"/>
          </a:p>
          <a:p>
            <a:pPr marL="457200" marR="0" lvl="0" indent="-228600" algn="r" rtl="1">
              <a:lnSpc>
                <a:spcPct val="100000"/>
              </a:lnSpc>
              <a:spcBef>
                <a:spcPts val="0"/>
              </a:spcBef>
              <a:spcAft>
                <a:spcPts val="0"/>
              </a:spcAft>
              <a:buClr>
                <a:srgbClr val="000000"/>
              </a:buClr>
              <a:buSzPts val="1400"/>
              <a:buFont typeface="Arial"/>
              <a:buNone/>
            </a:pPr>
            <a:endParaRPr i="0" dirty="0">
              <a:latin typeface="Arial"/>
              <a:ea typeface="Arial"/>
              <a:cs typeface="Arial"/>
              <a:sym typeface="Arial"/>
            </a:endParaRPr>
          </a:p>
          <a:p>
            <a:pPr marL="457200" marR="0" lvl="0" indent="-228600" algn="r" rtl="1">
              <a:lnSpc>
                <a:spcPct val="100000"/>
              </a:lnSpc>
              <a:spcBef>
                <a:spcPts val="0"/>
              </a:spcBef>
              <a:spcAft>
                <a:spcPts val="0"/>
              </a:spcAft>
              <a:buClr>
                <a:srgbClr val="000000"/>
              </a:buClr>
              <a:buSzPts val="1400"/>
              <a:buFont typeface="Arial"/>
              <a:buNone/>
            </a:pPr>
            <a:endParaRPr i="0" dirty="0"/>
          </a:p>
        </p:txBody>
      </p:sp>
      <p:sp>
        <p:nvSpPr>
          <p:cNvPr id="798" name="Google Shape;798;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57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58</a:t>
            </a:fld>
            <a:endParaRPr sz="1400" b="0" i="0" u="none" strike="noStrike" cap="none">
              <a:solidFill>
                <a:srgbClr val="000000"/>
              </a:solidFill>
              <a:latin typeface="Arial"/>
              <a:ea typeface="Arial"/>
              <a:cs typeface="Arial"/>
              <a:sym typeface="Arial"/>
            </a:endParaRPr>
          </a:p>
        </p:txBody>
      </p:sp>
      <p:sp>
        <p:nvSpPr>
          <p:cNvPr id="806" name="Google Shape;806;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7" name="Google Shape;807;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b="1" i="0" dirty="0">
                <a:latin typeface="Arial"/>
                <a:ea typeface="Arial"/>
                <a:cs typeface="Arial"/>
                <a:sym typeface="Arial"/>
              </a:rPr>
              <a:t>وضّح </a:t>
            </a:r>
            <a:r>
              <a:rPr lang="ar" i="0" dirty="0">
                <a:latin typeface="Arial"/>
                <a:ea typeface="Arial"/>
                <a:cs typeface="Arial"/>
                <a:sym typeface="Arial"/>
              </a:rPr>
              <a:t>أن مكونات الاحتياطات النموذجية تضَع حواجز وقائية وحمائية لمنع انتشار العدوى، ويجب تنفيذها في المرافق الصحية على جميع المستويات.</a:t>
            </a:r>
            <a:endParaRPr i="0"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59</a:t>
            </a:fld>
            <a:endParaRPr sz="1400" b="0" i="0" u="none" strike="noStrike" cap="none">
              <a:solidFill>
                <a:srgbClr val="000000"/>
              </a:solidFill>
              <a:latin typeface="Arial"/>
              <a:ea typeface="Arial"/>
              <a:cs typeface="Arial"/>
              <a:sym typeface="Arial"/>
            </a:endParaRPr>
          </a:p>
        </p:txBody>
      </p:sp>
      <p:sp>
        <p:nvSpPr>
          <p:cNvPr id="814" name="Google Shape;814;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5" name="Google Shape;815;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marR="0" lvl="0" indent="0" algn="r" rtl="1">
              <a:lnSpc>
                <a:spcPct val="107000"/>
              </a:lnSpc>
              <a:spcBef>
                <a:spcPts val="0"/>
              </a:spcBef>
              <a:spcAft>
                <a:spcPts val="0"/>
              </a:spcAft>
              <a:buSzPts val="1400"/>
              <a:buNone/>
            </a:pPr>
            <a:r>
              <a:rPr lang="ar" sz="1800" b="1" i="0" dirty="0">
                <a:latin typeface="Calibri"/>
                <a:ea typeface="Calibri"/>
                <a:cs typeface="Calibri"/>
                <a:sym typeface="Calibri"/>
              </a:rPr>
              <a:t>اسأل</a:t>
            </a:r>
            <a:r>
              <a:rPr lang="ar" sz="1800" i="0" dirty="0">
                <a:latin typeface="Calibri"/>
                <a:ea typeface="Calibri"/>
                <a:cs typeface="Calibri"/>
                <a:sym typeface="Calibri"/>
              </a:rPr>
              <a:t> المشاركين عن أسباب أهمية غسل اليدين.</a:t>
            </a:r>
            <a:endParaRPr i="0" dirty="0"/>
          </a:p>
          <a:p>
            <a:pPr marL="0" marR="0" lvl="0" indent="0" algn="r" rtl="1">
              <a:lnSpc>
                <a:spcPct val="107000"/>
              </a:lnSpc>
              <a:spcBef>
                <a:spcPts val="0"/>
              </a:spcBef>
              <a:spcAft>
                <a:spcPts val="0"/>
              </a:spcAft>
              <a:buSzPts val="1400"/>
              <a:buNone/>
            </a:pPr>
            <a:r>
              <a:rPr lang="ar" sz="1800" b="1" i="0" dirty="0">
                <a:latin typeface="Calibri"/>
                <a:ea typeface="Calibri"/>
                <a:cs typeface="Calibri"/>
                <a:sym typeface="Calibri"/>
              </a:rPr>
              <a:t>اسأل</a:t>
            </a:r>
            <a:r>
              <a:rPr lang="ar" sz="1800" b="0" i="0" dirty="0">
                <a:latin typeface="Calibri"/>
                <a:ea typeface="Calibri"/>
                <a:cs typeface="Calibri"/>
                <a:sym typeface="Calibri"/>
              </a:rPr>
              <a:t> </a:t>
            </a:r>
            <a:r>
              <a:rPr lang="ar" sz="1800" i="0" dirty="0">
                <a:latin typeface="Calibri"/>
                <a:ea typeface="Calibri"/>
                <a:cs typeface="Calibri"/>
                <a:sym typeface="Calibri"/>
              </a:rPr>
              <a:t>المشاركين متى يجب أن يغسلوا أيديهم. </a:t>
            </a:r>
            <a:r>
              <a:rPr lang="ar" sz="1800" b="1" i="0" dirty="0">
                <a:latin typeface="Calibri"/>
                <a:ea typeface="Calibri"/>
                <a:cs typeface="Calibri"/>
                <a:sym typeface="Calibri"/>
              </a:rPr>
              <a:t>دوّن ملاحظة </a:t>
            </a:r>
            <a:r>
              <a:rPr lang="ar" sz="1800" i="0" dirty="0">
                <a:latin typeface="Calibri"/>
                <a:ea typeface="Calibri"/>
                <a:cs typeface="Calibri"/>
                <a:sym typeface="Calibri"/>
              </a:rPr>
              <a:t>إذا تمت تغطية المؤشرات التالية:</a:t>
            </a:r>
            <a:endParaRPr i="0" dirty="0"/>
          </a:p>
          <a:p>
            <a:pPr marL="0" marR="0" lvl="0" indent="0" algn="r" rtl="1">
              <a:lnSpc>
                <a:spcPct val="107000"/>
              </a:lnSpc>
              <a:spcBef>
                <a:spcPts val="0"/>
              </a:spcBef>
              <a:spcAft>
                <a:spcPts val="0"/>
              </a:spcAft>
              <a:buSzPts val="1400"/>
              <a:buNone/>
            </a:pPr>
            <a:r>
              <a:rPr lang="ar" i="0" dirty="0"/>
              <a:t> قبل وبعد أي اتصال مباشر مع المريض وبين المرضى، سواء في حال ارتداء القفازات أم لا. </a:t>
            </a:r>
            <a:endParaRPr i="0" dirty="0"/>
          </a:p>
          <a:p>
            <a:pPr marL="0" marR="0" lvl="0" indent="0" algn="r" rtl="1">
              <a:lnSpc>
                <a:spcPct val="107000"/>
              </a:lnSpc>
              <a:spcBef>
                <a:spcPts val="0"/>
              </a:spcBef>
              <a:spcAft>
                <a:spcPts val="0"/>
              </a:spcAft>
              <a:buSzPts val="1400"/>
              <a:buNone/>
            </a:pPr>
            <a:r>
              <a:rPr lang="ar" i="0" dirty="0"/>
              <a:t> فوراً بعد خلع القفازات. </a:t>
            </a:r>
            <a:endParaRPr i="0" dirty="0"/>
          </a:p>
          <a:p>
            <a:pPr marL="0" marR="0" lvl="0" indent="0" algn="r" rtl="1">
              <a:lnSpc>
                <a:spcPct val="107000"/>
              </a:lnSpc>
              <a:spcBef>
                <a:spcPts val="0"/>
              </a:spcBef>
              <a:spcAft>
                <a:spcPts val="0"/>
              </a:spcAft>
              <a:buSzPts val="1400"/>
              <a:buNone/>
            </a:pPr>
            <a:r>
              <a:rPr lang="ar" i="0" dirty="0"/>
              <a:t> قبل استخدام الأدوات الجراحية. </a:t>
            </a:r>
            <a:endParaRPr i="0" dirty="0"/>
          </a:p>
          <a:p>
            <a:pPr marL="0" marR="0" lvl="0" indent="0" algn="r" rtl="1">
              <a:lnSpc>
                <a:spcPct val="107000"/>
              </a:lnSpc>
              <a:spcBef>
                <a:spcPts val="0"/>
              </a:spcBef>
              <a:spcAft>
                <a:spcPts val="0"/>
              </a:spcAft>
              <a:buSzPts val="1400"/>
              <a:buNone/>
            </a:pPr>
            <a:r>
              <a:rPr lang="ar" i="0" dirty="0"/>
              <a:t> بعد ملامسة الدم وسوائل الجسم وإفرازات وفضلات الجسم والجلد المصاب والمواد الملوَّثة، وذلك حتى لو تم ارتداء قفازات. </a:t>
            </a:r>
            <a:endParaRPr i="0" dirty="0"/>
          </a:p>
          <a:p>
            <a:pPr marL="0" marR="0" lvl="0" indent="0" algn="r" rtl="1">
              <a:lnSpc>
                <a:spcPct val="107000"/>
              </a:lnSpc>
              <a:spcBef>
                <a:spcPts val="0"/>
              </a:spcBef>
              <a:spcAft>
                <a:spcPts val="0"/>
              </a:spcAft>
              <a:buSzPts val="1400"/>
              <a:buNone/>
            </a:pPr>
            <a:r>
              <a:rPr lang="ar" i="0" dirty="0"/>
              <a:t> أثناء تقديم الرعاية الصحية للمريض عند الانتقال من موضع ملوَّث إلى موضع نظيف بجسم المريض. </a:t>
            </a:r>
            <a:endParaRPr i="0" dirty="0"/>
          </a:p>
          <a:p>
            <a:pPr marL="0" marR="0" lvl="0" indent="0" algn="r" rtl="1">
              <a:lnSpc>
                <a:spcPct val="107000"/>
              </a:lnSpc>
              <a:spcBef>
                <a:spcPts val="0"/>
              </a:spcBef>
              <a:spcAft>
                <a:spcPts val="0"/>
              </a:spcAft>
              <a:buSzPts val="1400"/>
              <a:buNone/>
            </a:pPr>
            <a:r>
              <a:rPr lang="ar" i="0" dirty="0"/>
              <a:t> بعد ملامسة أي جماد في محيط المريض مباشرةً.</a:t>
            </a:r>
            <a:endParaRPr i="0" dirty="0"/>
          </a:p>
          <a:p>
            <a:pPr marL="0" marR="0" lvl="0" indent="0" algn="r" rtl="1">
              <a:lnSpc>
                <a:spcPct val="107000"/>
              </a:lnSpc>
              <a:spcBef>
                <a:spcPts val="0"/>
              </a:spcBef>
              <a:spcAft>
                <a:spcPts val="0"/>
              </a:spcAft>
              <a:buSzPts val="1400"/>
              <a:buNone/>
            </a:pPr>
            <a:endParaRPr i="0" dirty="0"/>
          </a:p>
          <a:p>
            <a:pPr marL="0" marR="0" lvl="0" indent="0" algn="r" rtl="1">
              <a:lnSpc>
                <a:spcPct val="107000"/>
              </a:lnSpc>
              <a:spcBef>
                <a:spcPts val="800"/>
              </a:spcBef>
              <a:spcAft>
                <a:spcPts val="0"/>
              </a:spcAft>
              <a:buSzPts val="1400"/>
              <a:buNone/>
            </a:pPr>
            <a:r>
              <a:rPr lang="ar" sz="1800" b="1" i="0" dirty="0">
                <a:latin typeface="Calibri"/>
                <a:ea typeface="Calibri"/>
                <a:cs typeface="Calibri"/>
                <a:sym typeface="Calibri"/>
              </a:rPr>
              <a:t>اشرح</a:t>
            </a:r>
            <a:r>
              <a:rPr lang="ar" sz="1800" i="0" dirty="0">
                <a:latin typeface="Calibri"/>
                <a:ea typeface="Calibri"/>
                <a:cs typeface="Calibri"/>
                <a:sym typeface="Calibri"/>
              </a:rPr>
              <a:t> المقصود بالنظافة الصحية لليدين:</a:t>
            </a:r>
            <a:endParaRPr i="0" dirty="0"/>
          </a:p>
          <a:p>
            <a:pPr marL="342900" marR="0" lvl="0" indent="-342900" algn="r" rtl="1">
              <a:lnSpc>
                <a:spcPct val="107000"/>
              </a:lnSpc>
              <a:spcBef>
                <a:spcPts val="800"/>
              </a:spcBef>
              <a:spcAft>
                <a:spcPts val="0"/>
              </a:spcAft>
              <a:buSzPts val="1400"/>
              <a:buFont typeface="Arial"/>
              <a:buChar char="•"/>
            </a:pPr>
            <a:r>
              <a:rPr lang="ar" sz="1800" i="0" dirty="0">
                <a:latin typeface="Calibri"/>
                <a:ea typeface="Calibri"/>
                <a:cs typeface="Calibri"/>
                <a:sym typeface="Calibri"/>
              </a:rPr>
              <a:t>هو التدخل الأكثر أهمية لمنع إصابة مقدّم خدمات الرعاية بالعدوى ولمنع انتقال التلوث (مثلاً من شخص إلى آخر أو من جماد ملوَّث إلى شخص)، ويجب غسل اليدين في الأوقات الموصى بها أثناء رعاية المريض من خلال تطبيق الطريقة الصحيحة. </a:t>
            </a:r>
            <a:endParaRPr i="0" dirty="0"/>
          </a:p>
          <a:p>
            <a:pPr marL="342900" marR="0" lvl="0" indent="-342900" algn="r" rtl="1">
              <a:lnSpc>
                <a:spcPct val="107000"/>
              </a:lnSpc>
              <a:spcBef>
                <a:spcPts val="800"/>
              </a:spcBef>
              <a:spcAft>
                <a:spcPts val="0"/>
              </a:spcAft>
              <a:buSzPts val="1400"/>
              <a:buFont typeface="Arial"/>
              <a:buChar char="•"/>
            </a:pPr>
            <a:r>
              <a:rPr lang="ar" sz="1800" i="0" dirty="0">
                <a:latin typeface="Calibri"/>
                <a:ea typeface="Calibri"/>
                <a:cs typeface="Calibri"/>
                <a:sym typeface="Calibri"/>
              </a:rPr>
              <a:t>على العاملين في مجال الرعاية الصحية تنظيف أيديهم وغسلها قبل وبعد وفي لحظات معيّنة أثناء رعاية المرضى وعند أداء مهام الرعاية الصحية. </a:t>
            </a:r>
            <a:endParaRPr i="0" dirty="0"/>
          </a:p>
          <a:p>
            <a:pPr marL="342900" marR="0" lvl="0" indent="-342900" algn="r" rtl="1">
              <a:lnSpc>
                <a:spcPct val="107000"/>
              </a:lnSpc>
              <a:spcBef>
                <a:spcPts val="800"/>
              </a:spcBef>
              <a:spcAft>
                <a:spcPts val="0"/>
              </a:spcAft>
              <a:buSzPts val="1400"/>
              <a:buFont typeface="Arial"/>
              <a:buChar char="•"/>
            </a:pPr>
            <a:r>
              <a:rPr lang="ar" sz="1800" i="0" dirty="0">
                <a:latin typeface="Calibri"/>
                <a:ea typeface="Calibri"/>
                <a:cs typeface="Calibri"/>
                <a:sym typeface="Calibri"/>
              </a:rPr>
              <a:t>يُعد أهم تدخل فردي لمنع انتقال العدوى (مثلاً من شخص إلى آخر أو من جماد ملوَّث إلى شخص). فضلاً عن ذلك، فإنه يمنع انتشار الكائنات الحية المقاومة للأدوية المتعددة ويمنع تفشي الأمراض. </a:t>
            </a:r>
            <a:endParaRPr i="0" dirty="0"/>
          </a:p>
          <a:p>
            <a:pPr marL="342900" marR="0" lvl="0" indent="-342900" algn="r" rtl="1">
              <a:lnSpc>
                <a:spcPct val="107000"/>
              </a:lnSpc>
              <a:spcBef>
                <a:spcPts val="800"/>
              </a:spcBef>
              <a:spcAft>
                <a:spcPts val="0"/>
              </a:spcAft>
              <a:buSzPts val="1400"/>
              <a:buFont typeface="Arial"/>
              <a:buChar char="•"/>
            </a:pPr>
            <a:r>
              <a:rPr lang="ar" sz="1800" i="0" dirty="0">
                <a:latin typeface="Calibri"/>
                <a:ea typeface="Calibri"/>
                <a:cs typeface="Calibri"/>
                <a:sym typeface="Calibri"/>
              </a:rPr>
              <a:t>يجب غسل اليدين باستمرار في الأوقات الموصى بها أثناء رعاية المريض، باستخدام الماء والصابون أو معقم اليدين باستمرار وبطريقة تضمن إزالة الكائنات الحية الدقيقة بشكل فعال عن اليدين.</a:t>
            </a:r>
            <a:endParaRPr i="0" dirty="0"/>
          </a:p>
          <a:p>
            <a:pPr marL="0" marR="0" lvl="0" indent="0" algn="r" rtl="1">
              <a:lnSpc>
                <a:spcPct val="107000"/>
              </a:lnSpc>
              <a:spcBef>
                <a:spcPts val="800"/>
              </a:spcBef>
              <a:spcAft>
                <a:spcPts val="0"/>
              </a:spcAft>
              <a:buSzPts val="1400"/>
              <a:buFont typeface="Arial"/>
              <a:buNone/>
            </a:pPr>
            <a:endParaRPr i="0" dirty="0"/>
          </a:p>
          <a:p>
            <a:pPr marL="0" marR="0" lvl="0" indent="0" algn="r" rtl="1">
              <a:lnSpc>
                <a:spcPct val="107000"/>
              </a:lnSpc>
              <a:spcBef>
                <a:spcPts val="800"/>
              </a:spcBef>
              <a:spcAft>
                <a:spcPts val="0"/>
              </a:spcAft>
              <a:buSzPts val="1400"/>
              <a:buNone/>
            </a:pPr>
            <a:r>
              <a:rPr lang="ar" sz="1800" b="1" i="0" dirty="0">
                <a:latin typeface="Calibri"/>
                <a:ea typeface="Calibri"/>
                <a:cs typeface="Calibri"/>
                <a:sym typeface="Calibri"/>
              </a:rPr>
              <a:t>اسأل</a:t>
            </a:r>
            <a:r>
              <a:rPr lang="ar" sz="1800" i="0" dirty="0">
                <a:latin typeface="Calibri"/>
                <a:ea typeface="Calibri"/>
                <a:cs typeface="Calibri"/>
                <a:sym typeface="Calibri"/>
              </a:rPr>
              <a:t> المشاركين ما هي أفضل الممارسات الجيدة للنظافة الصحية لليدين؟ </a:t>
            </a:r>
            <a:endParaRPr i="0" dirty="0"/>
          </a:p>
          <a:p>
            <a:pPr marL="342900" marR="0" lvl="0" indent="-342900" algn="r" rtl="1">
              <a:lnSpc>
                <a:spcPct val="107000"/>
              </a:lnSpc>
              <a:spcBef>
                <a:spcPts val="800"/>
              </a:spcBef>
              <a:spcAft>
                <a:spcPts val="0"/>
              </a:spcAft>
              <a:buSzPts val="1400"/>
              <a:buFont typeface="Noto Sans Symbols"/>
              <a:buChar char="●"/>
            </a:pPr>
            <a:r>
              <a:rPr lang="ar" sz="1800" i="0" dirty="0">
                <a:latin typeface="Calibri"/>
                <a:ea typeface="Calibri"/>
                <a:cs typeface="Calibri"/>
                <a:sym typeface="Calibri"/>
              </a:rPr>
              <a:t>الغرض من غسل اليدين بانتظام في مجال الرعاية الصحية هو إزالة الأوساخ والمواد العضوية عن اليدين باستخدام الماء والصابون.</a:t>
            </a:r>
            <a:endParaRPr i="0" dirty="0"/>
          </a:p>
          <a:p>
            <a:pPr marL="342900" marR="0" lvl="0" indent="-342900" algn="r" rtl="1">
              <a:lnSpc>
                <a:spcPct val="107000"/>
              </a:lnSpc>
              <a:spcBef>
                <a:spcPts val="800"/>
              </a:spcBef>
              <a:spcAft>
                <a:spcPts val="0"/>
              </a:spcAft>
              <a:buSzPts val="1400"/>
              <a:buFont typeface="Noto Sans Symbols"/>
              <a:buChar char="●"/>
            </a:pPr>
            <a:r>
              <a:rPr lang="ar" sz="1800" i="0" dirty="0">
                <a:latin typeface="Calibri"/>
                <a:ea typeface="Calibri"/>
                <a:cs typeface="Calibri"/>
                <a:sym typeface="Calibri"/>
              </a:rPr>
              <a:t>يتطلب غسل اليدين بالشكل الصحيح استخدام الصابون مع فركه على سطح اليدين بالكامل، ثم شطف اليدين وتجفيفهما. </a:t>
            </a:r>
            <a:endParaRPr i="0" dirty="0"/>
          </a:p>
          <a:p>
            <a:pPr marL="342900" marR="0" lvl="0" indent="-342900" algn="r" rtl="1">
              <a:lnSpc>
                <a:spcPct val="107000"/>
              </a:lnSpc>
              <a:spcBef>
                <a:spcPts val="800"/>
              </a:spcBef>
              <a:spcAft>
                <a:spcPts val="0"/>
              </a:spcAft>
              <a:buSzPts val="1400"/>
              <a:buFont typeface="Noto Sans Symbols"/>
              <a:buChar char="●"/>
            </a:pPr>
            <a:r>
              <a:rPr lang="ar" sz="1800" i="0" dirty="0">
                <a:latin typeface="Calibri"/>
                <a:ea typeface="Calibri"/>
                <a:cs typeface="Calibri"/>
                <a:sym typeface="Calibri"/>
              </a:rPr>
              <a:t>يجب غسل اليدين باستمرار في الأوقات الموصى بها أثناء رعاية المريض باستخدام الماء والصابون أو معقم اليدين باستمرار وبطريقة تضمن إزالة الكائنات الحية الدقيقة بشكل فعال. يجب توفير معقم كحولي لفرك اليدين في حالات الأزمات حيث لا تتوفّر إمكانية الوصول إلى الماء الجاري والصابون. </a:t>
            </a:r>
            <a:endParaRPr i="0" dirty="0"/>
          </a:p>
          <a:p>
            <a:pPr marL="342900" marR="0" lvl="0" indent="-342900" algn="r" rtl="1">
              <a:lnSpc>
                <a:spcPct val="107000"/>
              </a:lnSpc>
              <a:spcBef>
                <a:spcPts val="800"/>
              </a:spcBef>
              <a:spcAft>
                <a:spcPts val="0"/>
              </a:spcAft>
              <a:buSzPts val="1400"/>
              <a:buFont typeface="Noto Sans Symbols"/>
              <a:buChar char="●"/>
            </a:pPr>
            <a:r>
              <a:rPr lang="ar" sz="1800" i="0" dirty="0">
                <a:latin typeface="Calibri"/>
                <a:ea typeface="Calibri"/>
                <a:cs typeface="Calibri"/>
                <a:sym typeface="Calibri"/>
              </a:rPr>
              <a:t>ثبت أن استخدام معقم كحولي لفرك اليدين أكثر فعّالية للنظافة الصحية القياسية لليدين مقارنةً باستخدام الصابون العادي أو المضاد للميكروبات. ومع ذلك، يوصى بغسل اليدين بالماء والصابون قبل فركهما لمرة واحدة بالمعقم الكحولي إذا كانت يديك متسخة بشكل واضح.</a:t>
            </a:r>
            <a:endParaRPr i="0" dirty="0"/>
          </a:p>
          <a:p>
            <a:pPr marL="0" marR="0" lvl="0" indent="0" algn="r" rtl="1">
              <a:lnSpc>
                <a:spcPct val="107000"/>
              </a:lnSpc>
              <a:spcBef>
                <a:spcPts val="800"/>
              </a:spcBef>
              <a:spcAft>
                <a:spcPts val="0"/>
              </a:spcAft>
              <a:buSzPts val="1400"/>
              <a:buFont typeface="Noto Sans Symbols"/>
              <a:buNone/>
            </a:pPr>
            <a:endParaRPr i="0" dirty="0"/>
          </a:p>
          <a:p>
            <a:pPr marL="0" marR="0" lvl="0" indent="0" algn="r" rtl="1">
              <a:lnSpc>
                <a:spcPct val="107000"/>
              </a:lnSpc>
              <a:spcBef>
                <a:spcPts val="800"/>
              </a:spcBef>
              <a:spcAft>
                <a:spcPts val="0"/>
              </a:spcAft>
              <a:buSzPts val="1400"/>
              <a:buNone/>
            </a:pPr>
            <a:r>
              <a:rPr lang="ar" sz="1800" b="1" i="0" dirty="0">
                <a:latin typeface="Calibri"/>
                <a:ea typeface="Calibri"/>
                <a:cs typeface="Calibri"/>
                <a:sym typeface="Calibri"/>
              </a:rPr>
              <a:t>اطلب</a:t>
            </a:r>
            <a:r>
              <a:rPr lang="ar" sz="1800" i="0" dirty="0">
                <a:latin typeface="Calibri"/>
                <a:ea typeface="Calibri"/>
                <a:cs typeface="Calibri"/>
                <a:sym typeface="Calibri"/>
              </a:rPr>
              <a:t> من المشاركين مراجعة خطوات غسل اليدين وفركهما جيداً باستخدام معقم كحولي لليدين. وأخبرهم أن الفرصة ستتاح لهم لتطبيق النظافة الصحية لليدين في محطات مختبر المهارات في وقت لاحق من اليوم.</a:t>
            </a:r>
            <a:endParaRPr i="0" dirty="0"/>
          </a:p>
          <a:p>
            <a:pPr marL="0" lvl="0" indent="0" algn="r" rtl="1">
              <a:lnSpc>
                <a:spcPct val="100000"/>
              </a:lnSpc>
              <a:spcBef>
                <a:spcPts val="1600"/>
              </a:spcBef>
              <a:spcAft>
                <a:spcPts val="0"/>
              </a:spcAft>
              <a:buSzPts val="1400"/>
              <a:buNone/>
            </a:pPr>
            <a:endParaRPr i="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l" rtl="1">
              <a:lnSpc>
                <a:spcPct val="100000"/>
              </a:lnSpc>
              <a:spcBef>
                <a:spcPts val="0"/>
              </a:spcBef>
              <a:spcAft>
                <a:spcPts val="0"/>
              </a:spcAft>
              <a:buSzPts val="1400"/>
              <a:buNone/>
            </a:pPr>
            <a:endParaRPr/>
          </a:p>
        </p:txBody>
      </p:sp>
      <p:sp>
        <p:nvSpPr>
          <p:cNvPr id="290" name="Google Shape;290;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3" name="Google Shape;823;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sz="1200" b="1" i="0" dirty="0">
                <a:solidFill>
                  <a:schemeClr val="dk1"/>
                </a:solidFill>
                <a:latin typeface="Calibri"/>
                <a:ea typeface="Calibri"/>
                <a:cs typeface="Calibri"/>
                <a:sym typeface="Calibri"/>
              </a:rPr>
              <a:t>اشرح</a:t>
            </a:r>
            <a:r>
              <a:rPr lang="ar" sz="1200" i="0" dirty="0">
                <a:solidFill>
                  <a:schemeClr val="dk1"/>
                </a:solidFill>
                <a:latin typeface="Calibri"/>
                <a:ea typeface="Calibri"/>
                <a:cs typeface="Calibri"/>
                <a:sym typeface="Calibri"/>
              </a:rPr>
              <a:t> أن معدات الوقاية الشخصية هي حواجز وقائية وحمائية شخصية يوصى باستخدامها لحماية العاملين في مجال الرعاية الصحية من مخاطر عديدة جسيمة منتشرة في بيئة الرعاية الصحية. ويُعد كل من التوافر والكفاية والاستعمال الصحيح والاستخدام الملائم في مختلف المواقف من المتطلبات الأساسية لمعدات الوقاية الشخصية لتكون فعّالة. وفي مرافق الرعاية الصحية محدودة الموارد، يجب أن تُعطى الأولوية لتوفير معدات الوقاية الشخصية الكافية للمرفق الصحي. </a:t>
            </a:r>
            <a:endParaRPr i="0" dirty="0"/>
          </a:p>
          <a:p>
            <a:pPr marL="0" lvl="0" indent="0" algn="r" rtl="1">
              <a:lnSpc>
                <a:spcPct val="100000"/>
              </a:lnSpc>
              <a:spcBef>
                <a:spcPts val="0"/>
              </a:spcBef>
              <a:spcAft>
                <a:spcPts val="0"/>
              </a:spcAft>
              <a:buSzPts val="1400"/>
              <a:buNone/>
            </a:pPr>
            <a:endParaRPr i="0" dirty="0"/>
          </a:p>
          <a:p>
            <a:pPr marL="0" lvl="0" indent="0" algn="r" rtl="1">
              <a:lnSpc>
                <a:spcPct val="100000"/>
              </a:lnSpc>
              <a:spcBef>
                <a:spcPts val="0"/>
              </a:spcBef>
              <a:spcAft>
                <a:spcPts val="0"/>
              </a:spcAft>
              <a:buSzPts val="1400"/>
              <a:buNone/>
            </a:pPr>
            <a:r>
              <a:rPr lang="ar" i="0" dirty="0"/>
              <a:t>يعتمد استخدام معدات الوقاية الشخصية على التقييم الذي يجريه عامل الرعاية الصحية لاحتمالية مخاطر التلامس مع المواد التي يُحتمل أن تكون مُعدية أثناء كل مهمة رعاية. وعلى عامل الرعاية الصحية أن يختار معدات الحماية الشخصية المناسبة له وفقاً لتقييم المخاطر. تتعلّق المخاطر باحتمالية ملامسة عامل الرعاية الصحية لدم المريض والسوائل التي تخرج من جسمه والجلد المصاب والأنسجة الغشائية، ولا تستند إلى مظهر المريض أو تشخيص حالته. </a:t>
            </a:r>
            <a:endParaRPr i="0" dirty="0"/>
          </a:p>
          <a:p>
            <a:pPr marL="0" lvl="0" indent="0" algn="r" rtl="1">
              <a:lnSpc>
                <a:spcPct val="100000"/>
              </a:lnSpc>
              <a:spcBef>
                <a:spcPts val="0"/>
              </a:spcBef>
              <a:spcAft>
                <a:spcPts val="0"/>
              </a:spcAft>
              <a:buSzPts val="1400"/>
              <a:buNone/>
            </a:pPr>
            <a:endParaRPr i="0" dirty="0"/>
          </a:p>
          <a:p>
            <a:pPr marL="0" lvl="0" indent="0" algn="r" rtl="1">
              <a:lnSpc>
                <a:spcPct val="100000"/>
              </a:lnSpc>
              <a:spcBef>
                <a:spcPts val="0"/>
              </a:spcBef>
              <a:spcAft>
                <a:spcPts val="0"/>
              </a:spcAft>
              <a:buSzPts val="1400"/>
              <a:buNone/>
            </a:pPr>
            <a:r>
              <a:rPr lang="ar" i="0" dirty="0"/>
              <a:t>تشمل معدات الحماية الشخصية القبعة والقفازات والنظارات الواقية والبُرد (البالطو) وقناع الوجه وغطاء القدمين المغلق وغيرها.</a:t>
            </a:r>
            <a:endParaRPr i="0" dirty="0"/>
          </a:p>
          <a:p>
            <a:pPr marL="0" lvl="0" indent="0" algn="r" rtl="1">
              <a:lnSpc>
                <a:spcPct val="100000"/>
              </a:lnSpc>
              <a:spcBef>
                <a:spcPts val="0"/>
              </a:spcBef>
              <a:spcAft>
                <a:spcPts val="0"/>
              </a:spcAft>
              <a:buSzPts val="1400"/>
              <a:buNone/>
            </a:pPr>
            <a:endParaRPr i="0" dirty="0"/>
          </a:p>
          <a:p>
            <a:pPr marL="0" lvl="0" indent="0" algn="r" rtl="1">
              <a:lnSpc>
                <a:spcPct val="100000"/>
              </a:lnSpc>
              <a:spcBef>
                <a:spcPts val="0"/>
              </a:spcBef>
              <a:spcAft>
                <a:spcPts val="0"/>
              </a:spcAft>
              <a:buSzPts val="1400"/>
              <a:buNone/>
            </a:pPr>
            <a:endParaRPr i="0" dirty="0"/>
          </a:p>
          <a:p>
            <a:pPr marL="0" lvl="0" indent="0" algn="r" rtl="1">
              <a:lnSpc>
                <a:spcPct val="100000"/>
              </a:lnSpc>
              <a:spcBef>
                <a:spcPts val="0"/>
              </a:spcBef>
              <a:spcAft>
                <a:spcPts val="0"/>
              </a:spcAft>
              <a:buSzPts val="1400"/>
              <a:buNone/>
            </a:pPr>
            <a:endParaRPr i="0" dirty="0"/>
          </a:p>
          <a:p>
            <a:pPr marL="0" lvl="0" indent="0" algn="r" rtl="1">
              <a:lnSpc>
                <a:spcPct val="100000"/>
              </a:lnSpc>
              <a:spcBef>
                <a:spcPts val="0"/>
              </a:spcBef>
              <a:spcAft>
                <a:spcPts val="0"/>
              </a:spcAft>
              <a:buSzPts val="1400"/>
              <a:buNone/>
            </a:pPr>
            <a:endParaRPr i="0" dirty="0"/>
          </a:p>
        </p:txBody>
      </p:sp>
      <p:sp>
        <p:nvSpPr>
          <p:cNvPr id="824" name="Google Shape;824;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b="1" i="0" dirty="0"/>
              <a:t>اشرح</a:t>
            </a:r>
            <a:r>
              <a:rPr lang="ar" i="0" dirty="0"/>
              <a:t> خطوات تعقيم الأدوات المختلفة:</a:t>
            </a:r>
            <a:endParaRPr i="0" dirty="0"/>
          </a:p>
          <a:p>
            <a:pPr marL="0" lvl="0" indent="0" algn="r" rtl="1">
              <a:lnSpc>
                <a:spcPct val="100000"/>
              </a:lnSpc>
              <a:spcBef>
                <a:spcPts val="0"/>
              </a:spcBef>
              <a:spcAft>
                <a:spcPts val="0"/>
              </a:spcAft>
              <a:buSzPts val="1400"/>
              <a:buNone/>
            </a:pPr>
            <a:endParaRPr i="0" dirty="0"/>
          </a:p>
          <a:p>
            <a:pPr marL="171450" lvl="0" indent="-171450" algn="r" rtl="1">
              <a:lnSpc>
                <a:spcPct val="100000"/>
              </a:lnSpc>
              <a:spcBef>
                <a:spcPts val="0"/>
              </a:spcBef>
              <a:spcAft>
                <a:spcPts val="0"/>
              </a:spcAft>
              <a:buSzPts val="1400"/>
              <a:buFont typeface="Arial"/>
              <a:buChar char="•"/>
            </a:pPr>
            <a:r>
              <a:rPr lang="ar" b="1" i="0" dirty="0"/>
              <a:t>يُعد </a:t>
            </a:r>
            <a:r>
              <a:rPr lang="ar" i="0" dirty="0"/>
              <a:t>تنظيف نقطة الاستخدام بعد الانتهاء من الإجراء الطبي خطوة ضرورية لإعادة تعقيم الأدوات، وهي خطوة غالباً ما يتم تجاهلها. وإنَّ مسح الأدوات المستعملة الموجودة في مكان الاستخدام بقطعة قماش مبلَّلة يقلل من جفاف سوائل الجسم/الدم والأنسجة الملتصقة بهذه الأدوات. يصعب إزالة هذه المواد أو العناصر من على الأدوات إذا جفت، ولا سيَّما إذا دخل الدم في المفصلات أو التجاويف أو الفتحات. </a:t>
            </a:r>
            <a:endParaRPr i="0" dirty="0"/>
          </a:p>
          <a:p>
            <a:pPr marL="171450" lvl="0" indent="-171450" algn="r" rtl="1">
              <a:lnSpc>
                <a:spcPct val="100000"/>
              </a:lnSpc>
              <a:spcBef>
                <a:spcPts val="0"/>
              </a:spcBef>
              <a:spcAft>
                <a:spcPts val="0"/>
              </a:spcAft>
              <a:buSzPts val="1400"/>
              <a:buFont typeface="Arial"/>
              <a:buChar char="•"/>
            </a:pPr>
            <a:r>
              <a:rPr lang="ar" b="1" i="0" dirty="0"/>
              <a:t>تُعد </a:t>
            </a:r>
            <a:r>
              <a:rPr lang="ar" b="0" i="0" dirty="0"/>
              <a:t>عملية التنظيف والشطف</a:t>
            </a:r>
            <a:r>
              <a:rPr lang="ar" i="0" dirty="0"/>
              <a:t> من أهم الخطوات في إعادة تعقيم الأدوات القابلة لإعادة الاستخدام. يُزيل التنظيف الكائنات الحية الدقيقة وغيرها من المواد العضوية أو غير العضوية. أظهرت الدراسات أن التنظيف اليدوي الشامل يؤدي إلى انخفاض بمقدار 4 لوج 10 (99.99%) في الحِمل الميكروبي على الأدوات (روتالا وويبر 2004).</a:t>
            </a:r>
            <a:endParaRPr i="0" dirty="0"/>
          </a:p>
          <a:p>
            <a:pPr marL="171450" lvl="0" indent="-171450" algn="r" rtl="1">
              <a:lnSpc>
                <a:spcPct val="100000"/>
              </a:lnSpc>
              <a:spcBef>
                <a:spcPts val="0"/>
              </a:spcBef>
              <a:spcAft>
                <a:spcPts val="0"/>
              </a:spcAft>
              <a:buSzPts val="1400"/>
              <a:buFont typeface="Arial"/>
              <a:buChar char="•"/>
            </a:pPr>
            <a:r>
              <a:rPr lang="ar" b="1" i="0" dirty="0"/>
              <a:t>يُنصح </a:t>
            </a:r>
            <a:r>
              <a:rPr lang="ar" i="0" dirty="0"/>
              <a:t>بالتطهير عالي المستوى لتعقيم الأدوات والأجهزة الطبية التي تلامس الجلد والأنسجة الغشائية المصابة. وفي البيئات منخفضة الموارد التي تتوفر فيها وسائل للتعقيم، يُعد التطهير عالي المستوى مقبولاً.</a:t>
            </a:r>
            <a:endParaRPr i="0" dirty="0"/>
          </a:p>
          <a:p>
            <a:pPr marL="171450" lvl="0" indent="-171450" algn="r" rtl="1">
              <a:lnSpc>
                <a:spcPct val="100000"/>
              </a:lnSpc>
              <a:spcBef>
                <a:spcPts val="0"/>
              </a:spcBef>
              <a:spcAft>
                <a:spcPts val="0"/>
              </a:spcAft>
              <a:buSzPts val="1400"/>
              <a:buFont typeface="Arial"/>
              <a:buChar char="•"/>
            </a:pPr>
            <a:r>
              <a:rPr lang="ar" b="1" i="0" dirty="0"/>
              <a:t>التعقيم </a:t>
            </a:r>
            <a:r>
              <a:rPr lang="ar" i="0" dirty="0"/>
              <a:t>هو الطريقة المفضلة لتعقيم الأدوات والمعدات التي تتلامس مع المناطق المعقمة من الجسم، بما في ذلك نظام الأوعية الدموية. </a:t>
            </a:r>
            <a:r>
              <a:rPr lang="ar" sz="1100" i="0" dirty="0"/>
              <a:t>تقضي عملية التعقيم على جميع الكائنات الحية الدقيقة، بما في ذلك الأبواغ الداخلية.</a:t>
            </a:r>
            <a:endParaRPr i="0" dirty="0"/>
          </a:p>
          <a:p>
            <a:pPr marL="171450" lvl="0" indent="-171450" algn="r" rtl="1">
              <a:lnSpc>
                <a:spcPct val="100000"/>
              </a:lnSpc>
              <a:spcBef>
                <a:spcPts val="0"/>
              </a:spcBef>
              <a:spcAft>
                <a:spcPts val="0"/>
              </a:spcAft>
              <a:buSzPts val="1400"/>
              <a:buFont typeface="Arial"/>
              <a:buChar char="•"/>
            </a:pPr>
            <a:r>
              <a:rPr lang="ar" sz="1100" i="0" dirty="0"/>
              <a:t>أخيراً، من المهم </a:t>
            </a:r>
            <a:r>
              <a:rPr lang="ar" sz="1100" b="1" i="0" dirty="0"/>
              <a:t>تخزين الأدوات المعقمة/التي خضعت لتطهير عالي المستوى في مكان جاف ونظيف</a:t>
            </a:r>
            <a:r>
              <a:rPr lang="ar" sz="1100" i="0" dirty="0"/>
              <a:t>. </a:t>
            </a:r>
            <a:endParaRPr i="0" dirty="0"/>
          </a:p>
          <a:p>
            <a:pPr marL="0" lvl="0" indent="0" algn="r" rtl="1">
              <a:lnSpc>
                <a:spcPct val="100000"/>
              </a:lnSpc>
              <a:spcBef>
                <a:spcPts val="0"/>
              </a:spcBef>
              <a:spcAft>
                <a:spcPts val="0"/>
              </a:spcAft>
              <a:buSzPts val="1400"/>
              <a:buNone/>
            </a:pPr>
            <a:endParaRPr i="0" dirty="0"/>
          </a:p>
          <a:p>
            <a:pPr marL="0" lvl="0" indent="0" algn="r" rtl="1">
              <a:lnSpc>
                <a:spcPct val="100000"/>
              </a:lnSpc>
              <a:spcBef>
                <a:spcPts val="0"/>
              </a:spcBef>
              <a:spcAft>
                <a:spcPts val="0"/>
              </a:spcAft>
              <a:buSzPts val="1400"/>
              <a:buNone/>
            </a:pPr>
            <a:endParaRPr i="0" dirty="0"/>
          </a:p>
        </p:txBody>
      </p:sp>
      <p:sp>
        <p:nvSpPr>
          <p:cNvPr id="835" name="Google Shape;835;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3" name="Google Shape;843;p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b="1" i="0" dirty="0"/>
              <a:t>اشرح عملية التنظيف:</a:t>
            </a:r>
            <a:endParaRPr i="0" dirty="0"/>
          </a:p>
          <a:p>
            <a:pPr marL="171450" lvl="0" indent="-171450" algn="r" rtl="1">
              <a:lnSpc>
                <a:spcPct val="100000"/>
              </a:lnSpc>
              <a:spcBef>
                <a:spcPts val="0"/>
              </a:spcBef>
              <a:spcAft>
                <a:spcPts val="0"/>
              </a:spcAft>
              <a:buSzPts val="1400"/>
              <a:buFont typeface="Arial"/>
              <a:buChar char="•"/>
            </a:pPr>
            <a:r>
              <a:rPr lang="ar" sz="1200" i="0" dirty="0">
                <a:latin typeface="Times New Roman"/>
                <a:ea typeface="Times New Roman"/>
                <a:cs typeface="Times New Roman"/>
                <a:sym typeface="Times New Roman"/>
              </a:rPr>
              <a:t>انقل الأدوات مسبقة التنظيف بعناية من نقطة الاستخدام إلى منطقة التعقيم.</a:t>
            </a:r>
            <a:endParaRPr sz="1200" i="0" dirty="0">
              <a:latin typeface="Calibri"/>
              <a:ea typeface="Calibri"/>
              <a:cs typeface="Calibri"/>
              <a:sym typeface="Calibri"/>
            </a:endParaRPr>
          </a:p>
          <a:p>
            <a:pPr marL="171450" lvl="0" indent="-171450" algn="r" rtl="1">
              <a:lnSpc>
                <a:spcPct val="100000"/>
              </a:lnSpc>
              <a:spcBef>
                <a:spcPts val="0"/>
              </a:spcBef>
              <a:spcAft>
                <a:spcPts val="0"/>
              </a:spcAft>
              <a:buSzPts val="1400"/>
              <a:buFont typeface="Arial"/>
              <a:buChar char="•"/>
            </a:pPr>
            <a:r>
              <a:rPr lang="ar" sz="1200" i="0" dirty="0">
                <a:latin typeface="Times New Roman"/>
                <a:ea typeface="Times New Roman"/>
                <a:cs typeface="Times New Roman"/>
                <a:sym typeface="Times New Roman"/>
              </a:rPr>
              <a:t>نظّف الأدوات جيداً بفرشاة باستخدام الماء والصابون السائل أو المنظفات.</a:t>
            </a:r>
            <a:endParaRPr sz="1100" i="0" dirty="0">
              <a:latin typeface="Calibri"/>
              <a:ea typeface="Calibri"/>
              <a:cs typeface="Calibri"/>
              <a:sym typeface="Calibri"/>
            </a:endParaRPr>
          </a:p>
          <a:p>
            <a:pPr marL="171450" lvl="0" indent="-171450" algn="r" rtl="1">
              <a:lnSpc>
                <a:spcPct val="100000"/>
              </a:lnSpc>
              <a:spcBef>
                <a:spcPts val="0"/>
              </a:spcBef>
              <a:spcAft>
                <a:spcPts val="0"/>
              </a:spcAft>
              <a:buSzPts val="1400"/>
              <a:buFont typeface="Arial"/>
              <a:buChar char="•"/>
            </a:pPr>
            <a:r>
              <a:rPr lang="ar" sz="1200" i="0" dirty="0">
                <a:latin typeface="Times New Roman"/>
                <a:ea typeface="Times New Roman"/>
                <a:cs typeface="Times New Roman"/>
                <a:sym typeface="Times New Roman"/>
              </a:rPr>
              <a:t>أثناء عملية التنظيف، عليك ارتداء معدات الوقاية الشخصية المناسبة مثل القفازات السميكة وقناع الوجه والنظارات الواقية والمئزر البلاستيكي.</a:t>
            </a:r>
            <a:endParaRPr sz="1100" i="0" dirty="0">
              <a:latin typeface="Calibri"/>
              <a:ea typeface="Calibri"/>
              <a:cs typeface="Calibri"/>
              <a:sym typeface="Calibri"/>
            </a:endParaRPr>
          </a:p>
          <a:p>
            <a:pPr marL="171450" lvl="0" indent="-171450" algn="r" rtl="1">
              <a:lnSpc>
                <a:spcPct val="100000"/>
              </a:lnSpc>
              <a:spcBef>
                <a:spcPts val="0"/>
              </a:spcBef>
              <a:spcAft>
                <a:spcPts val="0"/>
              </a:spcAft>
              <a:buSzPts val="1400"/>
              <a:buFont typeface="Arial"/>
              <a:buChar char="•"/>
            </a:pPr>
            <a:r>
              <a:rPr lang="ar" sz="1200" i="0" dirty="0">
                <a:latin typeface="Times New Roman"/>
                <a:ea typeface="Times New Roman"/>
                <a:cs typeface="Times New Roman"/>
                <a:sym typeface="Times New Roman"/>
              </a:rPr>
              <a:t>اشطف الأدوات والمعدات وجففها جيداً.  </a:t>
            </a:r>
            <a:endParaRPr sz="1100" i="0" dirty="0">
              <a:latin typeface="Calibri"/>
              <a:ea typeface="Calibri"/>
              <a:cs typeface="Calibri"/>
              <a:sym typeface="Calibri"/>
            </a:endParaRPr>
          </a:p>
          <a:p>
            <a:pPr marL="0" lvl="0" indent="0" algn="r" rtl="1">
              <a:lnSpc>
                <a:spcPct val="100000"/>
              </a:lnSpc>
              <a:spcBef>
                <a:spcPts val="0"/>
              </a:spcBef>
              <a:spcAft>
                <a:spcPts val="0"/>
              </a:spcAft>
              <a:buSzPts val="1400"/>
              <a:buNone/>
            </a:pPr>
            <a:endParaRPr i="0" dirty="0"/>
          </a:p>
        </p:txBody>
      </p:sp>
      <p:sp>
        <p:nvSpPr>
          <p:cNvPr id="844" name="Google Shape;844;p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63</a:t>
            </a:fld>
            <a:endParaRPr sz="1400" b="0" i="0" u="none" strike="noStrike" cap="none">
              <a:solidFill>
                <a:srgbClr val="000000"/>
              </a:solidFill>
              <a:latin typeface="Arial"/>
              <a:ea typeface="Arial"/>
              <a:cs typeface="Arial"/>
              <a:sym typeface="Arial"/>
            </a:endParaRPr>
          </a:p>
        </p:txBody>
      </p:sp>
      <p:sp>
        <p:nvSpPr>
          <p:cNvPr id="853" name="Google Shape;853;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4" name="Google Shape;854;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b="1" i="0" dirty="0">
                <a:latin typeface="Arial"/>
                <a:ea typeface="Arial"/>
                <a:cs typeface="Arial"/>
                <a:sym typeface="Arial"/>
              </a:rPr>
              <a:t>اسأل: </a:t>
            </a:r>
            <a:r>
              <a:rPr lang="ar" b="0" i="0" dirty="0">
                <a:latin typeface="Arial"/>
                <a:ea typeface="Arial"/>
                <a:cs typeface="Arial"/>
                <a:sym typeface="Arial"/>
              </a:rPr>
              <a:t>ما أهمية التخلص من الأدوات الحادة بأمان؟ وماذا يمكن أن يحدث إذا وُخِزْتَ بالأدوات الحادة؟</a:t>
            </a:r>
            <a:endParaRPr b="0" i="0" dirty="0"/>
          </a:p>
          <a:p>
            <a:pPr marL="0" lvl="0" indent="0" algn="r" rtl="1">
              <a:lnSpc>
                <a:spcPct val="100000"/>
              </a:lnSpc>
              <a:spcBef>
                <a:spcPts val="0"/>
              </a:spcBef>
              <a:spcAft>
                <a:spcPts val="0"/>
              </a:spcAft>
              <a:buSzPts val="1400"/>
              <a:buNone/>
            </a:pPr>
            <a:endParaRPr b="0" i="0" dirty="0">
              <a:solidFill>
                <a:srgbClr val="202124"/>
              </a:solidFill>
              <a:latin typeface="Roboto"/>
              <a:ea typeface="Roboto"/>
              <a:cs typeface="Roboto"/>
              <a:sym typeface="Roboto"/>
            </a:endParaRPr>
          </a:p>
          <a:p>
            <a:pPr marL="0" lvl="0" indent="0" algn="r" rtl="1">
              <a:lnSpc>
                <a:spcPct val="100000"/>
              </a:lnSpc>
              <a:spcBef>
                <a:spcPts val="0"/>
              </a:spcBef>
              <a:spcAft>
                <a:spcPts val="0"/>
              </a:spcAft>
              <a:buSzPts val="1400"/>
              <a:buNone/>
            </a:pPr>
            <a:r>
              <a:rPr lang="ar" b="1" i="0" dirty="0">
                <a:solidFill>
                  <a:srgbClr val="202124"/>
                </a:solidFill>
                <a:latin typeface="Roboto"/>
                <a:ea typeface="Roboto"/>
                <a:cs typeface="Roboto"/>
                <a:sym typeface="Roboto"/>
              </a:rPr>
              <a:t>وضّح </a:t>
            </a:r>
            <a:r>
              <a:rPr lang="ar" b="0" i="0" dirty="0">
                <a:solidFill>
                  <a:srgbClr val="202124"/>
                </a:solidFill>
                <a:latin typeface="Roboto"/>
                <a:ea typeface="Roboto"/>
                <a:cs typeface="Roboto"/>
                <a:sym typeface="Roboto"/>
              </a:rPr>
              <a:t>أنَّ حوالي 1 من كل 300 عامل في مجال الرعاية الصحية ممن وُخزوا عن طريق الخطأ بإبرة استخدمها مريض مصاب بفيروس العوز المناعي البشري يُصابون بالعدوى. وفيما يتعلق بفيروس التهاب الكبد B، قد تصل احتمالات الإصابة بين العاملين في مجال الرعاية الصحية إلى ما يقرب من 1 من كل 3 في حال عدم تلقّي التطعيم المناسب.</a:t>
            </a:r>
            <a:endParaRPr b="0" i="0" dirty="0">
              <a:solidFill>
                <a:srgbClr val="202124"/>
              </a:solidFill>
              <a:latin typeface="Calibri"/>
              <a:ea typeface="Calibri"/>
              <a:cs typeface="Calibri"/>
              <a:sym typeface="Calibri"/>
            </a:endParaRPr>
          </a:p>
          <a:p>
            <a:pPr marL="0" lvl="0" indent="0" algn="r" rtl="1">
              <a:lnSpc>
                <a:spcPct val="100000"/>
              </a:lnSpc>
              <a:spcBef>
                <a:spcPts val="0"/>
              </a:spcBef>
              <a:spcAft>
                <a:spcPts val="0"/>
              </a:spcAft>
              <a:buSzPts val="1400"/>
              <a:buFont typeface="Arial"/>
              <a:buNone/>
            </a:pPr>
            <a:endParaRPr i="0" dirty="0">
              <a:latin typeface="Arial"/>
              <a:ea typeface="Arial"/>
              <a:cs typeface="Arial"/>
              <a:sym typeface="Arial"/>
            </a:endParaRPr>
          </a:p>
          <a:p>
            <a:pPr marL="0" lvl="0" indent="0" algn="r" rtl="1">
              <a:lnSpc>
                <a:spcPct val="100000"/>
              </a:lnSpc>
              <a:spcBef>
                <a:spcPts val="0"/>
              </a:spcBef>
              <a:spcAft>
                <a:spcPts val="0"/>
              </a:spcAft>
              <a:buSzPts val="1400"/>
              <a:buFont typeface="Arial"/>
              <a:buNone/>
            </a:pPr>
            <a:r>
              <a:rPr lang="ar" i="0" dirty="0">
                <a:latin typeface="Arial"/>
                <a:ea typeface="Arial"/>
                <a:cs typeface="Arial"/>
                <a:sym typeface="Arial"/>
              </a:rPr>
              <a:t>وفقاً للاحتياطات النموذجية، يجب على العاملين في مجال الرعاية الصحية الالتزام بالآتي عند التعامل مع الإبر والأدوات الحادة: </a:t>
            </a:r>
            <a:endParaRPr i="0" dirty="0">
              <a:latin typeface="Calibri"/>
              <a:ea typeface="Calibri"/>
              <a:cs typeface="Calibri"/>
              <a:sym typeface="Calibri"/>
            </a:endParaRPr>
          </a:p>
          <a:p>
            <a:pPr marL="171450" lvl="0" indent="-171450" algn="r" rtl="1">
              <a:lnSpc>
                <a:spcPct val="100000"/>
              </a:lnSpc>
              <a:spcBef>
                <a:spcPts val="0"/>
              </a:spcBef>
              <a:spcAft>
                <a:spcPts val="0"/>
              </a:spcAft>
              <a:buSzPts val="1400"/>
              <a:buFont typeface="Arial"/>
              <a:buChar char="•"/>
            </a:pPr>
            <a:r>
              <a:rPr lang="ar" i="0" dirty="0">
                <a:latin typeface="Arial"/>
                <a:ea typeface="Arial"/>
                <a:cs typeface="Arial"/>
                <a:sym typeface="Arial"/>
              </a:rPr>
              <a:t>وضع خطة للتعامل مع الأدوات الحادة عند الاضطلاع بتنفيذ أي إجراءات طبية، والموافقة عليها.</a:t>
            </a:r>
            <a:endParaRPr i="0" dirty="0"/>
          </a:p>
          <a:p>
            <a:pPr marL="171450" lvl="0" indent="-171450" algn="r" rtl="1">
              <a:lnSpc>
                <a:spcPct val="100000"/>
              </a:lnSpc>
              <a:spcBef>
                <a:spcPts val="0"/>
              </a:spcBef>
              <a:spcAft>
                <a:spcPts val="0"/>
              </a:spcAft>
              <a:buClr>
                <a:schemeClr val="dk1"/>
              </a:buClr>
              <a:buSzPts val="1200"/>
              <a:buFont typeface="Arial"/>
              <a:buChar char="•"/>
            </a:pPr>
            <a:r>
              <a:rPr lang="ar" i="0" dirty="0">
                <a:latin typeface="Arial"/>
                <a:ea typeface="Arial"/>
                <a:cs typeface="Arial"/>
                <a:sym typeface="Arial"/>
              </a:rPr>
              <a:t>تخصيص منطقة آمنة أو محايدة لتمرير الأدوات الحادة.</a:t>
            </a:r>
            <a:endParaRPr i="0" dirty="0"/>
          </a:p>
          <a:p>
            <a:pPr marL="171450" lvl="0" indent="-171450" algn="r" rtl="1">
              <a:lnSpc>
                <a:spcPct val="100000"/>
              </a:lnSpc>
              <a:spcBef>
                <a:spcPts val="0"/>
              </a:spcBef>
              <a:spcAft>
                <a:spcPts val="0"/>
              </a:spcAft>
              <a:buClr>
                <a:schemeClr val="dk1"/>
              </a:buClr>
              <a:buSzPts val="1200"/>
              <a:buFont typeface="Arial"/>
              <a:buChar char="•"/>
            </a:pPr>
            <a:r>
              <a:rPr lang="ar" i="0" dirty="0">
                <a:latin typeface="Arial"/>
                <a:ea typeface="Arial"/>
                <a:cs typeface="Arial"/>
                <a:sym typeface="Arial"/>
              </a:rPr>
              <a:t>إدراك أنَّ قول "تمرير" أو "أداة حادة" عند تمرير الأدوات الحادة أثناء الجراحة يمكن أن يمنع حدوث الإصابات، وذلك في إطار التواصل الفعال كفريق.</a:t>
            </a:r>
            <a:endParaRPr i="0" dirty="0"/>
          </a:p>
          <a:p>
            <a:pPr marL="171450" lvl="0" indent="-171450" algn="r" rtl="1">
              <a:lnSpc>
                <a:spcPct val="100000"/>
              </a:lnSpc>
              <a:spcBef>
                <a:spcPts val="0"/>
              </a:spcBef>
              <a:spcAft>
                <a:spcPts val="0"/>
              </a:spcAft>
              <a:buClr>
                <a:schemeClr val="dk1"/>
              </a:buClr>
              <a:buSzPts val="1200"/>
              <a:buFont typeface="Arial"/>
              <a:buChar char="•"/>
            </a:pPr>
            <a:r>
              <a:rPr lang="ar" i="0" dirty="0">
                <a:latin typeface="Arial"/>
                <a:ea typeface="Arial"/>
                <a:cs typeface="Arial"/>
                <a:sym typeface="Arial"/>
              </a:rPr>
              <a:t>تجنب الإصابات من الأدوات الحادة والإبر.</a:t>
            </a:r>
            <a:endParaRPr i="0" dirty="0"/>
          </a:p>
          <a:p>
            <a:pPr marL="171450" lvl="0" indent="-171450" algn="r" rtl="1">
              <a:lnSpc>
                <a:spcPct val="100000"/>
              </a:lnSpc>
              <a:spcBef>
                <a:spcPts val="0"/>
              </a:spcBef>
              <a:spcAft>
                <a:spcPts val="0"/>
              </a:spcAft>
              <a:buClr>
                <a:schemeClr val="dk1"/>
              </a:buClr>
              <a:buSzPts val="1200"/>
              <a:buFont typeface="Arial"/>
              <a:buChar char="•"/>
            </a:pPr>
            <a:r>
              <a:rPr lang="ar" i="0" dirty="0">
                <a:latin typeface="Arial"/>
                <a:ea typeface="Arial"/>
                <a:cs typeface="Arial"/>
                <a:sym typeface="Arial"/>
              </a:rPr>
              <a:t>التخلص من جميع المخلفات بعناية بالقرب من مكان استخدامها من خلال وضعها في الحاوية المقاومة للثقب المخصّصة للتخلص من الأدوات الحادة.</a:t>
            </a:r>
            <a:endParaRPr i="0" dirty="0"/>
          </a:p>
          <a:p>
            <a:pPr marL="0" lvl="0" indent="0" algn="r" rtl="1">
              <a:lnSpc>
                <a:spcPct val="100000"/>
              </a:lnSpc>
              <a:spcBef>
                <a:spcPts val="0"/>
              </a:spcBef>
              <a:spcAft>
                <a:spcPts val="0"/>
              </a:spcAft>
              <a:buSzPts val="1400"/>
              <a:buNone/>
            </a:pPr>
            <a:endParaRPr i="0" dirty="0">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457200" marR="0" lvl="0" indent="-228600" algn="r" rtl="1">
              <a:lnSpc>
                <a:spcPct val="100000"/>
              </a:lnSpc>
              <a:spcBef>
                <a:spcPts val="0"/>
              </a:spcBef>
              <a:spcAft>
                <a:spcPts val="0"/>
              </a:spcAft>
              <a:buClr>
                <a:srgbClr val="000000"/>
              </a:buClr>
              <a:buSzPts val="1400"/>
              <a:buFont typeface="Arial"/>
              <a:buNone/>
            </a:pPr>
            <a:r>
              <a:rPr lang="ar" b="1" dirty="0"/>
              <a:t>اسأل: </a:t>
            </a:r>
            <a:r>
              <a:rPr lang="ar" b="0" dirty="0"/>
              <a:t>ماذا</a:t>
            </a:r>
            <a:r>
              <a:rPr lang="ar" dirty="0"/>
              <a:t> يجب أن تفعل إذا وُخِزْتَ بالإبرة أو بأدوات حادة أخرى؟ </a:t>
            </a:r>
            <a:r>
              <a:rPr lang="ar" b="1" dirty="0"/>
              <a:t>سجِّل </a:t>
            </a:r>
            <a:r>
              <a:rPr lang="ar" dirty="0"/>
              <a:t>الردود على اللوح القلاب.</a:t>
            </a:r>
            <a:endParaRPr dirty="0"/>
          </a:p>
          <a:p>
            <a:pPr marL="457200" marR="0" lvl="0" indent="-228600" algn="r" rtl="1">
              <a:lnSpc>
                <a:spcPct val="100000"/>
              </a:lnSpc>
              <a:spcBef>
                <a:spcPts val="0"/>
              </a:spcBef>
              <a:spcAft>
                <a:spcPts val="0"/>
              </a:spcAft>
              <a:buClr>
                <a:srgbClr val="000000"/>
              </a:buClr>
              <a:buSzPts val="1400"/>
              <a:buFont typeface="Arial"/>
              <a:buNone/>
            </a:pPr>
            <a:r>
              <a:rPr lang="ar" b="1" dirty="0"/>
              <a:t>اعرض</a:t>
            </a:r>
            <a:r>
              <a:rPr lang="ar" dirty="0"/>
              <a:t> الشريحة وراجِع خطوات وخز إبرة/أداة حادة. </a:t>
            </a:r>
            <a:endParaRPr dirty="0"/>
          </a:p>
        </p:txBody>
      </p:sp>
      <p:sp>
        <p:nvSpPr>
          <p:cNvPr id="864" name="Google Shape;864;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64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b="1" i="0" dirty="0"/>
              <a:t>أخبِر</a:t>
            </a:r>
            <a:r>
              <a:rPr lang="ar" i="0" dirty="0"/>
              <a:t> المشاركين بضرورة اتّباع هذه الخطوات السبع أثناء حقن أي مريض حرصاً على سلامتهم وسلامة المريض.</a:t>
            </a:r>
            <a:endParaRPr i="0" dirty="0"/>
          </a:p>
          <a:p>
            <a:pPr marL="0" lvl="0" indent="0" algn="r" rtl="1">
              <a:lnSpc>
                <a:spcPct val="100000"/>
              </a:lnSpc>
              <a:spcBef>
                <a:spcPts val="0"/>
              </a:spcBef>
              <a:spcAft>
                <a:spcPts val="0"/>
              </a:spcAft>
              <a:buSzPts val="1400"/>
              <a:buNone/>
            </a:pPr>
            <a:r>
              <a:rPr lang="ar" b="1" i="0" dirty="0"/>
              <a:t>تحدَّث </a:t>
            </a:r>
            <a:r>
              <a:rPr lang="ar" b="0" i="0" dirty="0"/>
              <a:t>عن</a:t>
            </a:r>
            <a:r>
              <a:rPr lang="ar" b="1" i="0" dirty="0"/>
              <a:t> </a:t>
            </a:r>
            <a:r>
              <a:rPr lang="ar" b="0" i="0" dirty="0"/>
              <a:t> التخلص الآمن من الأدوات الحادة: </a:t>
            </a:r>
            <a:endParaRPr b="0" i="0" dirty="0"/>
          </a:p>
          <a:p>
            <a:pPr marL="0" lvl="0" indent="0" algn="r" rtl="1">
              <a:lnSpc>
                <a:spcPct val="100000"/>
              </a:lnSpc>
              <a:spcBef>
                <a:spcPts val="0"/>
              </a:spcBef>
              <a:spcAft>
                <a:spcPts val="0"/>
              </a:spcAft>
              <a:buSzPts val="1400"/>
              <a:buNone/>
            </a:pPr>
            <a:r>
              <a:rPr lang="ar" b="0" i="0" dirty="0">
                <a:solidFill>
                  <a:srgbClr val="333333"/>
                </a:solidFill>
                <a:latin typeface="Roboto Condensed"/>
                <a:ea typeface="Roboto Condensed"/>
                <a:cs typeface="Roboto Condensed"/>
                <a:sym typeface="Roboto Condensed"/>
              </a:rPr>
              <a:t>الخطوة الأولى: وضع جميع الإبر وغيرها من الأدوات الحادة فور استخدامها مباشرةً في الحاوية المقاومة للثقب المخصّصة للتخلص من الأدوات الحادة.</a:t>
            </a:r>
            <a:endParaRPr b="0" i="0" dirty="0"/>
          </a:p>
          <a:p>
            <a:pPr marL="0" lvl="0" indent="0" algn="r" rtl="1">
              <a:lnSpc>
                <a:spcPct val="100000"/>
              </a:lnSpc>
              <a:spcBef>
                <a:spcPts val="0"/>
              </a:spcBef>
              <a:spcAft>
                <a:spcPts val="0"/>
              </a:spcAft>
              <a:buSzPts val="1400"/>
              <a:buNone/>
            </a:pPr>
            <a:r>
              <a:rPr lang="ar" b="0" i="0" dirty="0">
                <a:solidFill>
                  <a:srgbClr val="333333"/>
                </a:solidFill>
                <a:latin typeface="Georgia"/>
                <a:ea typeface="Georgia"/>
                <a:cs typeface="Georgia"/>
                <a:sym typeface="Georgia"/>
              </a:rPr>
              <a:t>الخطوة الثانية: بمجرد أن تمتلئ الحاوية المقاومة للثقب المخصّصة للتخلص من الأدوات الحادة بمقدار ثلاثة أرباع (3/4)، يُرجى اتّباع إرشادات المستشفى للتخلص من الحاوية. </a:t>
            </a:r>
            <a:endParaRPr b="0" i="0" dirty="0"/>
          </a:p>
        </p:txBody>
      </p:sp>
      <p:sp>
        <p:nvSpPr>
          <p:cNvPr id="872" name="Google Shape;872;p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0" name="Google Shape;880;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b="1" i="0" dirty="0"/>
              <a:t>وضّح</a:t>
            </a:r>
            <a:r>
              <a:rPr lang="ar" i="0" dirty="0"/>
              <a:t> أنَّه يوصى يوصى بتنفيذ </a:t>
            </a:r>
            <a:r>
              <a:rPr lang="ar" b="1" i="0" dirty="0"/>
              <a:t>التطهير عالي المستوى</a:t>
            </a:r>
            <a:r>
              <a:rPr lang="ar" i="0" dirty="0"/>
              <a:t>  في البيئات منخفضة الموارد عند إجراء عمليات مثل تركيب اللولب الرحمي. يمكن إجراء التطهير عالي المستوى بطريقتين:</a:t>
            </a:r>
            <a:endParaRPr i="0" dirty="0"/>
          </a:p>
          <a:p>
            <a:pPr marL="171450" lvl="0" indent="-171450" algn="r" rtl="1">
              <a:lnSpc>
                <a:spcPct val="100000"/>
              </a:lnSpc>
              <a:spcBef>
                <a:spcPts val="0"/>
              </a:spcBef>
              <a:spcAft>
                <a:spcPts val="0"/>
              </a:spcAft>
              <a:buClr>
                <a:schemeClr val="dk1"/>
              </a:buClr>
              <a:buSzPts val="1200"/>
              <a:buFont typeface="Arial"/>
              <a:buChar char="•"/>
            </a:pPr>
            <a:r>
              <a:rPr lang="ar" i="0" dirty="0"/>
              <a:t>غلي الأدوات النظيفة لمدة 20 دقيقة في غلاية أو حاوية مُحكمة الغطاء. تجدر الإشارة إلى أنَّ التوقيت يبدأ من نقطة الغليان على ألا تتم إضافة أو إزالة أي أدوات بعد ذلك. وتقضي هذه العملية على جميع الكائنات الحية تقريباً باستثناء الأبواغ الداخلية.</a:t>
            </a:r>
            <a:endParaRPr sz="1800" i="0" dirty="0">
              <a:latin typeface="Calibri"/>
              <a:ea typeface="Calibri"/>
              <a:cs typeface="Calibri"/>
              <a:sym typeface="Calibri"/>
            </a:endParaRPr>
          </a:p>
          <a:p>
            <a:pPr marL="171450" lvl="0" indent="-171450" algn="r" rtl="1">
              <a:lnSpc>
                <a:spcPct val="100000"/>
              </a:lnSpc>
              <a:spcBef>
                <a:spcPts val="0"/>
              </a:spcBef>
              <a:spcAft>
                <a:spcPts val="0"/>
              </a:spcAft>
              <a:buClr>
                <a:schemeClr val="dk1"/>
              </a:buClr>
              <a:buSzPts val="1200"/>
              <a:buFont typeface="Arial"/>
              <a:buChar char="•"/>
            </a:pPr>
            <a:r>
              <a:rPr lang="ar" i="0" dirty="0"/>
              <a:t>تستخدِم تقنية التعقيم بالبخار بخاراً مشبعاً تحت ضغط لفترة زمنية معيّنة وبدرجة حرارة محدّدة لتعقيم المعدات والأدوات. عادةً ما تتطلب تقنية التعقيم بالبخار درجة حرارة 121 درجة مئوية (250 درجة فهرنهايت) عند ضغط 106 كيلوباسكال (15.4 رطل لكل بوصة مربعة) لمدة 20 دقيقة للأدوات غير المغلفة و30 دقيقة للأدوات المغلفة.</a:t>
            </a:r>
            <a:endParaRPr i="0" dirty="0"/>
          </a:p>
        </p:txBody>
      </p:sp>
      <p:sp>
        <p:nvSpPr>
          <p:cNvPr id="881" name="Google Shape;881;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8" name="Google Shape;888;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457200" marR="0" lvl="0" indent="-228600" algn="l" rtl="1">
              <a:lnSpc>
                <a:spcPct val="100000"/>
              </a:lnSpc>
              <a:spcBef>
                <a:spcPts val="0"/>
              </a:spcBef>
              <a:spcAft>
                <a:spcPts val="0"/>
              </a:spcAft>
              <a:buSzPts val="1400"/>
              <a:buNone/>
            </a:pPr>
            <a:endParaRPr/>
          </a:p>
        </p:txBody>
      </p:sp>
      <p:sp>
        <p:nvSpPr>
          <p:cNvPr id="889" name="Google Shape;889;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67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6" name="Google Shape;896;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228600" lvl="0" indent="0" algn="r" rtl="1">
              <a:lnSpc>
                <a:spcPct val="100000"/>
              </a:lnSpc>
              <a:spcBef>
                <a:spcPts val="0"/>
              </a:spcBef>
              <a:spcAft>
                <a:spcPts val="0"/>
              </a:spcAft>
              <a:buSzPts val="1400"/>
              <a:buFont typeface="Arial"/>
              <a:buNone/>
            </a:pPr>
            <a:r>
              <a:rPr lang="ar" b="1" i="0" dirty="0"/>
              <a:t>صِف </a:t>
            </a:r>
            <a:r>
              <a:rPr lang="ar" i="0" dirty="0"/>
              <a:t>كيف تختلف مستويات التلوث الميكروبي وخطر انتقال الميكروبات الموجودة على الأسطح البيئية باختلاف مناطق مرفق الرعاية الصحية. ينبغي اختيار حلول وتقنيات التنظيف المختارة وفق احتياجات كل منطقة محدّدة في مرفق الرعاية الصحية، حيث تساعد الخيارات المناسبة في منع انتقال الكائنات الحية الدقيقة من الأسطح إلى المرضى وكذلك تقليل كمية اللوازم المطلوبة (روتالا وآخرون. 2008). </a:t>
            </a:r>
            <a:endParaRPr i="0" dirty="0"/>
          </a:p>
          <a:p>
            <a:pPr marL="457200" lvl="0" indent="-228600" algn="r" rtl="1">
              <a:lnSpc>
                <a:spcPct val="100000"/>
              </a:lnSpc>
              <a:spcBef>
                <a:spcPts val="0"/>
              </a:spcBef>
              <a:spcAft>
                <a:spcPts val="0"/>
              </a:spcAft>
              <a:buSzPts val="1400"/>
              <a:buFont typeface="Arial"/>
              <a:buChar char="•"/>
            </a:pPr>
            <a:r>
              <a:rPr lang="ar" i="0" dirty="0"/>
              <a:t>يجب أن تبقى المنظفات رطبة على السطح الذي يتم تنظيفه حتى تقضي المواد المطهرة على الكائنات الدقيقة المستهدَفة.</a:t>
            </a:r>
            <a:endParaRPr i="0" dirty="0"/>
          </a:p>
          <a:p>
            <a:pPr marL="457200" lvl="0" indent="-228600" algn="r" rtl="1">
              <a:lnSpc>
                <a:spcPct val="100000"/>
              </a:lnSpc>
              <a:spcBef>
                <a:spcPts val="0"/>
              </a:spcBef>
              <a:spcAft>
                <a:spcPts val="0"/>
              </a:spcAft>
              <a:buSzPts val="1400"/>
              <a:buFont typeface="Arial"/>
              <a:buChar char="•"/>
            </a:pPr>
            <a:r>
              <a:rPr lang="ar" i="0" dirty="0"/>
              <a:t>يختلف وقت بقاء المنظفات على الأسطح حسب نوع المنظفات المستخدَمة والكائنات الحية الدقيقة المستهدَفة (مثل البكتيريا والفيروسات والمتفطرات والجراثيم). تعتمد المرافق الصحية عادةً الأوقات الكافية لبقاء المنظفات على الأسطح بُغية القضاء على جميع الكائنات الحية الدقيقة بشكل فعّال. </a:t>
            </a:r>
            <a:endParaRPr i="0" dirty="0"/>
          </a:p>
          <a:p>
            <a:pPr marL="457200" lvl="0" indent="-228600" algn="r" rtl="1">
              <a:lnSpc>
                <a:spcPct val="100000"/>
              </a:lnSpc>
              <a:spcBef>
                <a:spcPts val="0"/>
              </a:spcBef>
              <a:spcAft>
                <a:spcPts val="0"/>
              </a:spcAft>
              <a:buSzPts val="1400"/>
              <a:buFont typeface="Arial"/>
              <a:buChar char="•"/>
            </a:pPr>
            <a:r>
              <a:rPr lang="ar" i="0" dirty="0"/>
              <a:t>في المرافق الصحية، يجب وضع جداول زمنية تحدد مواعيد تنظيف البيئة، ويجب أن يُرصَد تنفيذها باستمرار من أجل ضمان الامتثال. (مراكز مكافحة الأمراض والوقاية منها لعام 2003)  </a:t>
            </a:r>
            <a:endParaRPr i="0" dirty="0"/>
          </a:p>
          <a:p>
            <a:pPr marL="457200" marR="0" lvl="0" indent="-228600" algn="r" rtl="1">
              <a:lnSpc>
                <a:spcPct val="100000"/>
              </a:lnSpc>
              <a:spcBef>
                <a:spcPts val="0"/>
              </a:spcBef>
              <a:spcAft>
                <a:spcPts val="0"/>
              </a:spcAft>
              <a:buClr>
                <a:srgbClr val="000000"/>
              </a:buClr>
              <a:buSzPts val="1400"/>
              <a:buFont typeface="Arial"/>
              <a:buNone/>
            </a:pPr>
            <a:endParaRPr i="0" dirty="0"/>
          </a:p>
          <a:p>
            <a:pPr marL="0" lvl="0" indent="0" algn="r" rtl="1">
              <a:lnSpc>
                <a:spcPct val="100000"/>
              </a:lnSpc>
              <a:spcBef>
                <a:spcPts val="0"/>
              </a:spcBef>
              <a:spcAft>
                <a:spcPts val="0"/>
              </a:spcAft>
              <a:buSzPts val="1400"/>
              <a:buNone/>
            </a:pPr>
            <a:r>
              <a:rPr lang="ar" i="0" dirty="0"/>
              <a:t>المراجع: </a:t>
            </a:r>
            <a:r>
              <a:rPr lang="ar" sz="1200" i="0" dirty="0">
                <a:latin typeface="Times New Roman"/>
                <a:ea typeface="Times New Roman"/>
                <a:cs typeface="Times New Roman"/>
                <a:sym typeface="Times New Roman"/>
              </a:rPr>
              <a:t>Cureless, Melanie S., Chandrakant  S. Ruparelia, Elizabeth Thompson, and Polly A. Trexler. الوقاية من العدوى ومكافحتها: دليل مرجعي لمرافق الرعاية الصحية محدودة الموارد. بالتيمور، ماريلاند: Jhpiego، 2018. </a:t>
            </a:r>
            <a:endParaRPr i="0" dirty="0"/>
          </a:p>
          <a:p>
            <a:pPr marL="457200" marR="0" lvl="0" indent="-228600" algn="r" rtl="1">
              <a:lnSpc>
                <a:spcPct val="100000"/>
              </a:lnSpc>
              <a:spcBef>
                <a:spcPts val="0"/>
              </a:spcBef>
              <a:spcAft>
                <a:spcPts val="0"/>
              </a:spcAft>
              <a:buClr>
                <a:srgbClr val="000000"/>
              </a:buClr>
              <a:buSzPts val="1400"/>
              <a:buFont typeface="Arial"/>
              <a:buNone/>
            </a:pPr>
            <a:endParaRPr i="0" dirty="0"/>
          </a:p>
          <a:p>
            <a:pPr marL="457200" marR="0" lvl="0" indent="-228600" algn="r" rtl="1">
              <a:lnSpc>
                <a:spcPct val="100000"/>
              </a:lnSpc>
              <a:spcBef>
                <a:spcPts val="0"/>
              </a:spcBef>
              <a:spcAft>
                <a:spcPts val="0"/>
              </a:spcAft>
              <a:buClr>
                <a:srgbClr val="000000"/>
              </a:buClr>
              <a:buSzPts val="1400"/>
              <a:buFont typeface="Arial"/>
              <a:buNone/>
            </a:pPr>
            <a:endParaRPr i="0" dirty="0"/>
          </a:p>
        </p:txBody>
      </p:sp>
      <p:sp>
        <p:nvSpPr>
          <p:cNvPr id="897" name="Google Shape;897;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68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457200" marR="0" lvl="0" indent="-228600" algn="r" rtl="1">
              <a:lnSpc>
                <a:spcPct val="100000"/>
              </a:lnSpc>
              <a:spcBef>
                <a:spcPts val="0"/>
              </a:spcBef>
              <a:spcAft>
                <a:spcPts val="0"/>
              </a:spcAft>
              <a:buClr>
                <a:srgbClr val="000000"/>
              </a:buClr>
              <a:buSzPts val="1400"/>
              <a:buFont typeface="Arial"/>
              <a:buNone/>
            </a:pPr>
            <a:r>
              <a:rPr lang="ar" i="0" dirty="0"/>
              <a:t>المصدر: https://www.cdc.gov/coronavirus/2019-ncov/downloads/make-chlorine-solution.pdf</a:t>
            </a:r>
            <a:endParaRPr dirty="0"/>
          </a:p>
        </p:txBody>
      </p:sp>
      <p:sp>
        <p:nvSpPr>
          <p:cNvPr id="908" name="Google Shape;908;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marR="0" lvl="0" indent="0" algn="r" rtl="1">
              <a:lnSpc>
                <a:spcPct val="100000"/>
              </a:lnSpc>
              <a:spcBef>
                <a:spcPts val="0"/>
              </a:spcBef>
              <a:spcAft>
                <a:spcPts val="0"/>
              </a:spcAft>
              <a:buClr>
                <a:srgbClr val="000000"/>
              </a:buClr>
              <a:buSzPts val="1400"/>
              <a:buFont typeface="Arial"/>
              <a:buNone/>
            </a:pPr>
            <a:r>
              <a:rPr lang="ar" b="1" i="0" dirty="0"/>
              <a:t>اشرح </a:t>
            </a:r>
            <a:r>
              <a:rPr lang="ar" i="0" dirty="0"/>
              <a:t>أن التدريبات التنشيطية الإرشادية السريرية (S-CORT) عن الصحة الجنسية والإنجابية هي أدوات واعدة للتعاون العالمي والمحلي بين الوكالات وتهدف إلى تعزيز إمكانات مقدمي الخدمات السريرية ليتمكّنوا من توفير التدخلات السريرية عالية الجودة التي تسهم في إنقاذ الحياة المضمّنة في حزمة الخدمات المبدئية الدنيا (MISP) المعنية بالصحة الجنسية والإنجابية. تتناول هذه الوحدات هدف حزمة الخدمات المبدئية الدنيا (MISP) ذات الصلة بـ "منع الحمل غير المرغوب."</a:t>
            </a:r>
            <a:endParaRPr i="0" dirty="0"/>
          </a:p>
          <a:p>
            <a:pPr marL="0" lvl="0" indent="0" algn="r" rtl="1">
              <a:lnSpc>
                <a:spcPct val="100000"/>
              </a:lnSpc>
              <a:spcBef>
                <a:spcPts val="0"/>
              </a:spcBef>
              <a:spcAft>
                <a:spcPts val="0"/>
              </a:spcAft>
              <a:buSzPts val="1400"/>
              <a:buNone/>
            </a:pPr>
            <a:endParaRPr i="0" dirty="0"/>
          </a:p>
        </p:txBody>
      </p:sp>
      <p:sp>
        <p:nvSpPr>
          <p:cNvPr id="299" name="Google Shape;299;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5" name="Google Shape;915;p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b="1" dirty="0"/>
              <a:t>تبادل الأفكار</a:t>
            </a:r>
            <a:r>
              <a:rPr lang="ar" b="0" dirty="0"/>
              <a:t> </a:t>
            </a:r>
            <a:r>
              <a:rPr lang="ar" dirty="0"/>
              <a:t>مع المشاركين حول أنواع النفايات بعد أي إجراء طبي روتيني. تأكد أنَّ أنواع النفايات تشمل النفايات الطبية والمعدية والنفايات الكيميائية والنفايات العامة (غير الطبية) والأدوات الحادة.  </a:t>
            </a:r>
            <a:r>
              <a:rPr lang="ar" b="1" dirty="0"/>
              <a:t>ناقشوا</a:t>
            </a:r>
            <a:r>
              <a:rPr lang="ar" dirty="0"/>
              <a:t> أمثلة لكل نوع من النفايات. </a:t>
            </a:r>
            <a:endParaRPr dirty="0"/>
          </a:p>
          <a:p>
            <a:pPr marL="0" lvl="0" indent="0" algn="r" rtl="1">
              <a:lnSpc>
                <a:spcPct val="100000"/>
              </a:lnSpc>
              <a:spcBef>
                <a:spcPts val="0"/>
              </a:spcBef>
              <a:spcAft>
                <a:spcPts val="0"/>
              </a:spcAft>
              <a:buSzPts val="1400"/>
              <a:buNone/>
            </a:pPr>
            <a:endParaRPr dirty="0"/>
          </a:p>
          <a:p>
            <a:pPr marL="0" lvl="0" indent="0" algn="r" rtl="1">
              <a:lnSpc>
                <a:spcPct val="100000"/>
              </a:lnSpc>
              <a:spcBef>
                <a:spcPts val="0"/>
              </a:spcBef>
              <a:spcAft>
                <a:spcPts val="0"/>
              </a:spcAft>
              <a:buSzPts val="1400"/>
              <a:buNone/>
            </a:pPr>
            <a:r>
              <a:rPr lang="ar" b="1" dirty="0"/>
              <a:t>اسأل</a:t>
            </a:r>
            <a:r>
              <a:rPr lang="ar" dirty="0"/>
              <a:t> المشاركين عن كيفية إدارة النفايات في المرافق التي يعملون بها بدءاً من بداية تكونها وحتى التخلص النهائي منها. </a:t>
            </a:r>
            <a:endParaRPr dirty="0"/>
          </a:p>
        </p:txBody>
      </p:sp>
      <p:sp>
        <p:nvSpPr>
          <p:cNvPr id="916" name="Google Shape;916;p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4" name="Google Shape;924;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b="1" dirty="0"/>
              <a:t>وضّح</a:t>
            </a:r>
            <a:r>
              <a:rPr lang="ar" dirty="0"/>
              <a:t> أنَّ آداب النظافة التنفسية وآداب العطس والسعال تنطوي على البقاء بعيداً عن الأفراد الآخرين المتواجدين في مناطق الانتظار المشتركة بمسافة حوالي 3 أقدام على الأقل، وتغطية الفم/الأنف عند العطس أو السعال، وتنظيف اليدين بعد ملامستهما لإفرازات الجهاز التنفسي.</a:t>
            </a:r>
            <a:endParaRPr dirty="0"/>
          </a:p>
        </p:txBody>
      </p:sp>
      <p:sp>
        <p:nvSpPr>
          <p:cNvPr id="925" name="Google Shape;925;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72</a:t>
            </a:fld>
            <a:endParaRPr sz="1400" b="0" i="0" u="none" strike="noStrike" cap="none">
              <a:solidFill>
                <a:srgbClr val="000000"/>
              </a:solidFill>
              <a:latin typeface="Arial"/>
              <a:ea typeface="Arial"/>
              <a:cs typeface="Arial"/>
              <a:sym typeface="Arial"/>
            </a:endParaRPr>
          </a:p>
        </p:txBody>
      </p:sp>
      <p:sp>
        <p:nvSpPr>
          <p:cNvPr id="933" name="Google Shape;933;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4" name="Google Shape;934;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b="1" i="0" dirty="0"/>
              <a:t>اشرح</a:t>
            </a:r>
            <a:r>
              <a:rPr lang="ar" i="0" dirty="0"/>
              <a:t> ضرورة توخي الحذر عند تركيب أو إزالة أي وسيلة من وسائل منع الحمل القابلة للعكس وطويلة المفعول (LARCs)، فضلاً عن اتباع ممارسات الوقاية من العدوى الموصى بها. وتذكّر أن العميلات اللواتي يردنَ الحصول على هذه الخدمات يتمتعنَ بصحة جيدة، وإذا لم تُطبّق ممارسات الوقاية من العدوى، فقد يُصبن بالعدوى ويمرضنَ.</a:t>
            </a:r>
            <a:endParaRPr i="0" dirty="0"/>
          </a:p>
          <a:p>
            <a:pPr marL="457200" lvl="0" indent="-298450" algn="r" rtl="1">
              <a:lnSpc>
                <a:spcPct val="107916"/>
              </a:lnSpc>
              <a:spcBef>
                <a:spcPts val="0"/>
              </a:spcBef>
              <a:spcAft>
                <a:spcPts val="0"/>
              </a:spcAft>
              <a:buClr>
                <a:schemeClr val="dk1"/>
              </a:buClr>
              <a:buSzPts val="1100"/>
              <a:buFont typeface="Noto Sans Symbols"/>
              <a:buChar char="●"/>
            </a:pPr>
            <a:r>
              <a:rPr lang="ar" sz="1100" b="1" i="0" dirty="0"/>
              <a:t>اطلب</a:t>
            </a:r>
            <a:r>
              <a:rPr lang="ar" sz="1100" i="0" dirty="0"/>
              <a:t> من المشاركين </a:t>
            </a:r>
            <a:r>
              <a:rPr lang="ar" sz="1100" b="1" i="0" dirty="0"/>
              <a:t>تبادل الأفكار</a:t>
            </a:r>
            <a:r>
              <a:rPr lang="ar" sz="1100" i="0" dirty="0"/>
              <a:t> حول الاحتياطات النموذجية الواجب اتخاذها أثناء توفير خدمات وسائل منع الحمل القابلة للعكس وطويلة المفعول (LARCs). </a:t>
            </a:r>
            <a:r>
              <a:rPr lang="ar" sz="1100" b="1" i="0" dirty="0"/>
              <a:t>دوّن </a:t>
            </a:r>
            <a:r>
              <a:rPr lang="ar" sz="1100" i="0" dirty="0"/>
              <a:t>النقاط على اللوح القلاب. </a:t>
            </a:r>
            <a:endParaRPr sz="1100" i="0" dirty="0"/>
          </a:p>
          <a:p>
            <a:pPr marL="457200" lvl="0" indent="-298450" algn="r" rtl="1">
              <a:lnSpc>
                <a:spcPct val="107916"/>
              </a:lnSpc>
              <a:spcBef>
                <a:spcPts val="0"/>
              </a:spcBef>
              <a:spcAft>
                <a:spcPts val="0"/>
              </a:spcAft>
              <a:buClr>
                <a:schemeClr val="dk1"/>
              </a:buClr>
              <a:buSzPts val="1100"/>
              <a:buFont typeface="Noto Sans Symbols"/>
              <a:buChar char="●"/>
            </a:pPr>
            <a:r>
              <a:rPr lang="ar" sz="1100" b="1" i="0" dirty="0"/>
              <a:t>اسأل</a:t>
            </a:r>
            <a:r>
              <a:rPr lang="ar" sz="1100" i="0" dirty="0"/>
              <a:t> المشاركين عن أهمية اتّباع ممارسات الوقاية من العدوى أثناء تقديم خدمات وسائل منع الحمل القابلة للعكس وطويلة المفعول (LARCs)</a:t>
            </a:r>
            <a:endParaRPr sz="1100" i="0" dirty="0"/>
          </a:p>
          <a:p>
            <a:pPr marL="685800" lvl="1" indent="-298450" algn="r" rtl="1">
              <a:lnSpc>
                <a:spcPct val="107916"/>
              </a:lnSpc>
              <a:spcBef>
                <a:spcPts val="0"/>
              </a:spcBef>
              <a:spcAft>
                <a:spcPts val="0"/>
              </a:spcAft>
              <a:buClr>
                <a:schemeClr val="dk1"/>
              </a:buClr>
              <a:buSzPts val="1100"/>
              <a:buFont typeface="Courier New"/>
              <a:buChar char="o"/>
            </a:pPr>
            <a:r>
              <a:rPr lang="ar" sz="1100" i="0" dirty="0"/>
              <a:t>إنَّ العميلات اللواتي يردنَ الحصول على هذه الخدمات يتمتعنَ بصحة جيدة، وفي حال لم تُطبّق ممارسات الوقاية من العدوى، فقد يُصبنَ بالعدوى ويمرضنَ.</a:t>
            </a:r>
            <a:endParaRPr sz="1100" i="0"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7" name="Google Shape;967;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sz="1200" b="1" i="0" dirty="0">
                <a:solidFill>
                  <a:schemeClr val="dk1"/>
                </a:solidFill>
                <a:latin typeface="Calibri"/>
                <a:ea typeface="Calibri"/>
                <a:cs typeface="Calibri"/>
                <a:sym typeface="Calibri"/>
              </a:rPr>
              <a:t>اسأل:</a:t>
            </a:r>
            <a:r>
              <a:rPr lang="ar" sz="1200" i="0" dirty="0">
                <a:solidFill>
                  <a:schemeClr val="dk1"/>
                </a:solidFill>
                <a:latin typeface="Calibri"/>
                <a:ea typeface="Calibri"/>
                <a:cs typeface="Calibri"/>
                <a:sym typeface="Calibri"/>
              </a:rPr>
              <a:t> لماذا علينا ارتداء القفازات؟ </a:t>
            </a:r>
            <a:r>
              <a:rPr lang="ar" sz="1200" b="1" i="0" dirty="0">
                <a:solidFill>
                  <a:schemeClr val="dk1"/>
                </a:solidFill>
                <a:latin typeface="Calibri"/>
                <a:ea typeface="Calibri"/>
                <a:cs typeface="Calibri"/>
                <a:sym typeface="Calibri"/>
              </a:rPr>
              <a:t>وضّح </a:t>
            </a:r>
            <a:r>
              <a:rPr lang="ar" sz="1200" i="0" dirty="0">
                <a:solidFill>
                  <a:schemeClr val="dk1"/>
                </a:solidFill>
                <a:latin typeface="Calibri"/>
                <a:ea typeface="Calibri"/>
                <a:cs typeface="Calibri"/>
                <a:sym typeface="Calibri"/>
              </a:rPr>
              <a:t>أنه قد ثبت أنَّ القفازات تعمل على حماية أيادي مقدمي خدمات الرعاية الصحية والمرضى من التلوث بالمواد المعدية والكائنات الحية الدقيقة. القفازات هي أهم حاجز وقائي مادي لمنع انتشار العدوى.</a:t>
            </a:r>
            <a:endParaRPr i="0" dirty="0"/>
          </a:p>
          <a:p>
            <a:pPr marL="0" lvl="0" indent="0" algn="r" rtl="1">
              <a:lnSpc>
                <a:spcPct val="100000"/>
              </a:lnSpc>
              <a:spcBef>
                <a:spcPts val="0"/>
              </a:spcBef>
              <a:spcAft>
                <a:spcPts val="0"/>
              </a:spcAft>
              <a:buSzPts val="1400"/>
              <a:buNone/>
            </a:pPr>
            <a:endParaRPr sz="1200" i="0" dirty="0">
              <a:solidFill>
                <a:schemeClr val="dk1"/>
              </a:solidFill>
              <a:latin typeface="Calibri"/>
              <a:ea typeface="Calibri"/>
              <a:cs typeface="Calibri"/>
              <a:sym typeface="Calibri"/>
            </a:endParaRPr>
          </a:p>
          <a:p>
            <a:pPr marL="0" lvl="0" indent="0" algn="r" rtl="1">
              <a:lnSpc>
                <a:spcPct val="100000"/>
              </a:lnSpc>
              <a:spcBef>
                <a:spcPts val="0"/>
              </a:spcBef>
              <a:spcAft>
                <a:spcPts val="0"/>
              </a:spcAft>
              <a:buSzPts val="1400"/>
              <a:buNone/>
            </a:pPr>
            <a:r>
              <a:rPr lang="ar" sz="1200" i="0" dirty="0">
                <a:solidFill>
                  <a:schemeClr val="dk1"/>
                </a:solidFill>
                <a:latin typeface="Calibri"/>
                <a:ea typeface="Calibri"/>
                <a:cs typeface="Calibri"/>
                <a:sym typeface="Calibri"/>
              </a:rPr>
              <a:t>ثمة ثلاثة أنواع من القفازات التي تُستخدَم في مرافق الرعاية الصحية، وهي: </a:t>
            </a:r>
            <a:endParaRPr i="0" dirty="0"/>
          </a:p>
          <a:p>
            <a:pPr marL="171450" lvl="0" indent="-171450" algn="r" rtl="1">
              <a:lnSpc>
                <a:spcPct val="100000"/>
              </a:lnSpc>
              <a:spcBef>
                <a:spcPts val="0"/>
              </a:spcBef>
              <a:spcAft>
                <a:spcPts val="0"/>
              </a:spcAft>
              <a:buClr>
                <a:schemeClr val="dk1"/>
              </a:buClr>
              <a:buSzPts val="1200"/>
              <a:buFont typeface="Arial"/>
              <a:buChar char="•"/>
            </a:pPr>
            <a:r>
              <a:rPr lang="ar" sz="1200" b="1" i="0" dirty="0">
                <a:solidFill>
                  <a:schemeClr val="dk1"/>
                </a:solidFill>
                <a:latin typeface="Calibri"/>
                <a:ea typeface="Calibri"/>
                <a:cs typeface="Calibri"/>
                <a:sym typeface="Calibri"/>
              </a:rPr>
              <a:t>قفازات الجراحة المعقّمة</a:t>
            </a:r>
            <a:r>
              <a:rPr lang="ar" sz="1200" i="0" dirty="0">
                <a:solidFill>
                  <a:schemeClr val="dk1"/>
                </a:solidFill>
                <a:latin typeface="Calibri"/>
                <a:ea typeface="Calibri"/>
                <a:cs typeface="Calibri"/>
                <a:sym typeface="Calibri"/>
              </a:rPr>
              <a:t> التي تُستخدَم عند تنفيذ الإجراءات الطبية أو الجراحية المعقدة وعند وجود ضرورة إلى التعقيم. </a:t>
            </a:r>
            <a:endParaRPr i="0" dirty="0"/>
          </a:p>
          <a:p>
            <a:pPr marL="171450" lvl="0" indent="-171450" algn="r" rtl="1">
              <a:lnSpc>
                <a:spcPct val="100000"/>
              </a:lnSpc>
              <a:spcBef>
                <a:spcPts val="0"/>
              </a:spcBef>
              <a:spcAft>
                <a:spcPts val="0"/>
              </a:spcAft>
              <a:buClr>
                <a:schemeClr val="dk1"/>
              </a:buClr>
              <a:buSzPts val="1200"/>
              <a:buFont typeface="Arial"/>
              <a:buChar char="•"/>
            </a:pPr>
            <a:r>
              <a:rPr lang="ar" sz="1200" b="1" i="0" dirty="0">
                <a:solidFill>
                  <a:schemeClr val="dk1"/>
                </a:solidFill>
                <a:latin typeface="Calibri"/>
                <a:ea typeface="Calibri"/>
                <a:cs typeface="Calibri"/>
                <a:sym typeface="Calibri"/>
              </a:rPr>
              <a:t>قفازات الفحص المعقمة والنظيفة</a:t>
            </a:r>
            <a:r>
              <a:rPr lang="ar" sz="1200" i="0" dirty="0">
                <a:solidFill>
                  <a:schemeClr val="dk1"/>
                </a:solidFill>
                <a:latin typeface="Calibri"/>
                <a:ea typeface="Calibri"/>
                <a:cs typeface="Calibri"/>
                <a:sym typeface="Calibri"/>
              </a:rPr>
              <a:t> التي يستخدمها العاملون في الرعاية الصحية لحماية أنفسهم والمرضى من الدم وسوائل الجسم عند تقديم الرعاية المنتظمة للمرضى.</a:t>
            </a:r>
            <a:endParaRPr i="0" dirty="0"/>
          </a:p>
          <a:p>
            <a:pPr marL="171450" lvl="0" indent="-171450" algn="r" rtl="1">
              <a:lnSpc>
                <a:spcPct val="100000"/>
              </a:lnSpc>
              <a:spcBef>
                <a:spcPts val="0"/>
              </a:spcBef>
              <a:spcAft>
                <a:spcPts val="0"/>
              </a:spcAft>
              <a:buClr>
                <a:schemeClr val="dk1"/>
              </a:buClr>
              <a:buSzPts val="1200"/>
              <a:buFont typeface="Arial"/>
              <a:buChar char="•"/>
            </a:pPr>
            <a:r>
              <a:rPr lang="ar" sz="1200" b="1" i="0" dirty="0">
                <a:solidFill>
                  <a:schemeClr val="dk1"/>
                </a:solidFill>
                <a:latin typeface="Calibri"/>
                <a:ea typeface="Calibri"/>
                <a:cs typeface="Calibri"/>
                <a:sym typeface="Calibri"/>
              </a:rPr>
              <a:t>القفازات المنزلية السميكة</a:t>
            </a:r>
            <a:r>
              <a:rPr lang="ar" sz="1200" i="0" dirty="0">
                <a:solidFill>
                  <a:schemeClr val="dk1"/>
                </a:solidFill>
                <a:latin typeface="Calibri"/>
                <a:ea typeface="Calibri"/>
                <a:cs typeface="Calibri"/>
                <a:sym typeface="Calibri"/>
              </a:rPr>
              <a:t> </a:t>
            </a:r>
            <a:r>
              <a:rPr lang="ar" sz="1200" b="1" i="0" dirty="0">
                <a:solidFill>
                  <a:schemeClr val="dk1"/>
                </a:solidFill>
                <a:latin typeface="Calibri"/>
                <a:ea typeface="Calibri"/>
                <a:cs typeface="Calibri"/>
                <a:sym typeface="Calibri"/>
              </a:rPr>
              <a:t> </a:t>
            </a:r>
            <a:r>
              <a:rPr lang="ar" sz="1200" i="0" dirty="0">
                <a:solidFill>
                  <a:schemeClr val="dk1"/>
                </a:solidFill>
                <a:latin typeface="Calibri"/>
                <a:ea typeface="Calibri"/>
                <a:cs typeface="Calibri"/>
                <a:sym typeface="Calibri"/>
              </a:rPr>
              <a:t>أو </a:t>
            </a:r>
            <a:r>
              <a:rPr lang="ar" sz="1200" b="1" i="0" dirty="0">
                <a:solidFill>
                  <a:schemeClr val="dk1"/>
                </a:solidFill>
                <a:latin typeface="Calibri"/>
                <a:ea typeface="Calibri"/>
                <a:cs typeface="Calibri"/>
                <a:sym typeface="Calibri"/>
              </a:rPr>
              <a:t>قوية الاحتمال</a:t>
            </a:r>
            <a:r>
              <a:rPr lang="ar" sz="1200" i="0" dirty="0">
                <a:solidFill>
                  <a:schemeClr val="dk1"/>
                </a:solidFill>
                <a:latin typeface="Calibri"/>
                <a:ea typeface="Calibri"/>
                <a:cs typeface="Calibri"/>
                <a:sym typeface="Calibri"/>
              </a:rPr>
              <a:t> </a:t>
            </a:r>
            <a:r>
              <a:rPr lang="ar" sz="1200" b="1" i="0" dirty="0">
                <a:solidFill>
                  <a:schemeClr val="dk1"/>
                </a:solidFill>
                <a:latin typeface="Calibri"/>
                <a:ea typeface="Calibri"/>
                <a:cs typeface="Calibri"/>
                <a:sym typeface="Calibri"/>
              </a:rPr>
              <a:t> يتم ارتداؤها لتعقيم الأدوات، وتنظيف المعدات وغيرها من الأدوات، وتنظيف الأسطح البيئية، والتعامل مع البياضات المتسخة والنفايات الملوثة للحفاظ على قفازات الفحص أثناء تقديم خدمات الرعاية للمرضى.</a:t>
            </a:r>
            <a:endParaRPr i="0" dirty="0"/>
          </a:p>
          <a:p>
            <a:pPr marL="0" marR="0" lvl="0" indent="0" algn="r" rtl="1">
              <a:lnSpc>
                <a:spcPct val="100000"/>
              </a:lnSpc>
              <a:spcBef>
                <a:spcPts val="360"/>
              </a:spcBef>
              <a:spcAft>
                <a:spcPts val="0"/>
              </a:spcAft>
              <a:buClr>
                <a:schemeClr val="dk1"/>
              </a:buClr>
              <a:buSzPts val="1200"/>
              <a:buFont typeface="Calibri"/>
              <a:buNone/>
            </a:pPr>
            <a:endParaRPr i="0" dirty="0"/>
          </a:p>
          <a:p>
            <a:pPr marL="0" marR="0" lvl="0" indent="0" algn="r" rtl="1">
              <a:lnSpc>
                <a:spcPct val="100000"/>
              </a:lnSpc>
              <a:spcBef>
                <a:spcPts val="360"/>
              </a:spcBef>
              <a:spcAft>
                <a:spcPts val="0"/>
              </a:spcAft>
              <a:buClr>
                <a:schemeClr val="dk1"/>
              </a:buClr>
              <a:buSzPts val="1200"/>
              <a:buFont typeface="Calibri"/>
              <a:buNone/>
            </a:pPr>
            <a:r>
              <a:rPr lang="ar" i="0" dirty="0"/>
              <a:t>يُعد تركيب اللولب والغرسة (Implant) وإزالتهما من الإجراءات الطبية البسيطة. لا تُستخدَم قفازات الجراحة المعقّمة إلا في حالات تركيب الغرسة ثنائية العود أو إزالة الغرسة لأن هذا الإجراء يتضمن قطع جزء من الجلد والتعامل مع الأنسجة. وتُستخدم معدات الوقاية الشخصية الموصى بها للولادة الطبيعية أثناء إدخال اللولب بعد الولادة. </a:t>
            </a:r>
            <a:endParaRPr i="0" dirty="0"/>
          </a:p>
          <a:p>
            <a:pPr marL="0" marR="0" lvl="0" indent="0" algn="r" rtl="1">
              <a:lnSpc>
                <a:spcPct val="100000"/>
              </a:lnSpc>
              <a:spcBef>
                <a:spcPts val="360"/>
              </a:spcBef>
              <a:spcAft>
                <a:spcPts val="0"/>
              </a:spcAft>
              <a:buClr>
                <a:schemeClr val="dk1"/>
              </a:buClr>
              <a:buSzPts val="1200"/>
              <a:buFont typeface="Calibri"/>
              <a:buNone/>
            </a:pPr>
            <a:endParaRPr i="0" dirty="0"/>
          </a:p>
          <a:p>
            <a:pPr marL="0" marR="0" lvl="0" indent="0" algn="r" rtl="1">
              <a:lnSpc>
                <a:spcPct val="100000"/>
              </a:lnSpc>
              <a:spcBef>
                <a:spcPts val="360"/>
              </a:spcBef>
              <a:spcAft>
                <a:spcPts val="0"/>
              </a:spcAft>
              <a:buClr>
                <a:schemeClr val="dk1"/>
              </a:buClr>
              <a:buSzPts val="1200"/>
              <a:buFont typeface="Calibri"/>
              <a:buNone/>
            </a:pPr>
            <a:endParaRPr i="0" dirty="0"/>
          </a:p>
          <a:p>
            <a:pPr marL="0" lvl="0" indent="0" algn="r" rtl="1">
              <a:lnSpc>
                <a:spcPct val="100000"/>
              </a:lnSpc>
              <a:spcBef>
                <a:spcPts val="0"/>
              </a:spcBef>
              <a:spcAft>
                <a:spcPts val="0"/>
              </a:spcAft>
              <a:buSzPts val="1400"/>
              <a:buNone/>
            </a:pPr>
            <a:endParaRPr i="0" dirty="0"/>
          </a:p>
        </p:txBody>
      </p:sp>
      <p:sp>
        <p:nvSpPr>
          <p:cNvPr id="968" name="Google Shape;968;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6" name="Google Shape;976;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457200" marR="0" lvl="0" indent="-228600" algn="r" rtl="1">
              <a:lnSpc>
                <a:spcPct val="100000"/>
              </a:lnSpc>
              <a:spcBef>
                <a:spcPts val="0"/>
              </a:spcBef>
              <a:spcAft>
                <a:spcPts val="0"/>
              </a:spcAft>
              <a:buClr>
                <a:srgbClr val="000000"/>
              </a:buClr>
              <a:buSzPts val="1400"/>
              <a:buFont typeface="Arial"/>
              <a:buNone/>
            </a:pPr>
            <a:r>
              <a:rPr lang="ar" b="1" i="0" dirty="0"/>
              <a:t> </a:t>
            </a:r>
            <a:endParaRPr i="0" dirty="0"/>
          </a:p>
          <a:p>
            <a:pPr marL="0" marR="0" lvl="0" indent="0" algn="r" rtl="1">
              <a:lnSpc>
                <a:spcPct val="100000"/>
              </a:lnSpc>
              <a:spcBef>
                <a:spcPts val="0"/>
              </a:spcBef>
              <a:spcAft>
                <a:spcPts val="0"/>
              </a:spcAft>
              <a:buSzPts val="1400"/>
              <a:buNone/>
            </a:pPr>
            <a:r>
              <a:rPr lang="ar" sz="1200" b="1" i="0" dirty="0">
                <a:solidFill>
                  <a:srgbClr val="000000"/>
                </a:solidFill>
                <a:latin typeface="Times New Roman"/>
                <a:ea typeface="Times New Roman"/>
                <a:cs typeface="Times New Roman"/>
                <a:sym typeface="Times New Roman"/>
              </a:rPr>
              <a:t>وضّح أن </a:t>
            </a:r>
            <a:r>
              <a:rPr lang="ar" sz="1200" i="0" dirty="0">
                <a:solidFill>
                  <a:srgbClr val="000000"/>
                </a:solidFill>
                <a:latin typeface="Times New Roman"/>
                <a:ea typeface="Times New Roman"/>
                <a:cs typeface="Times New Roman"/>
                <a:sym typeface="Times New Roman"/>
              </a:rPr>
              <a:t>الوقاية من العدوى أثناء تركيب اللولب وإزالته تتضمن استخدام تقنية معقمة والالتزام بتطبيق ممارسات الوقاية من العدوى في جميع الإجراءات الطبية لتقليل مخاطر العدوى. </a:t>
            </a:r>
            <a:endParaRPr i="0" dirty="0"/>
          </a:p>
          <a:p>
            <a:pPr marL="0" marR="0" lvl="0" indent="0" algn="r" rtl="1">
              <a:lnSpc>
                <a:spcPct val="100000"/>
              </a:lnSpc>
              <a:spcBef>
                <a:spcPts val="0"/>
              </a:spcBef>
              <a:spcAft>
                <a:spcPts val="0"/>
              </a:spcAft>
              <a:buSzPts val="1400"/>
              <a:buNone/>
            </a:pPr>
            <a:endParaRPr sz="1200" i="0" dirty="0">
              <a:solidFill>
                <a:srgbClr val="000000"/>
              </a:solidFill>
              <a:latin typeface="Times New Roman"/>
              <a:ea typeface="Times New Roman"/>
              <a:cs typeface="Times New Roman"/>
              <a:sym typeface="Times New Roman"/>
            </a:endParaRPr>
          </a:p>
          <a:p>
            <a:pPr marL="0" marR="0" lvl="0" indent="0" algn="r" rtl="1">
              <a:lnSpc>
                <a:spcPct val="100000"/>
              </a:lnSpc>
              <a:spcBef>
                <a:spcPts val="0"/>
              </a:spcBef>
              <a:spcAft>
                <a:spcPts val="0"/>
              </a:spcAft>
              <a:buClr>
                <a:srgbClr val="000000"/>
              </a:buClr>
              <a:buSzPts val="1400"/>
              <a:buFont typeface="Arial"/>
              <a:buNone/>
            </a:pPr>
            <a:r>
              <a:rPr lang="ar" i="0" dirty="0"/>
              <a:t>المصدر: منظمة الصحة العالمية، قسم الصحة الجنسية والإنجابية والبحوث ذات الصلة، ومشروع المعرفة من أجل الصحة. تنظيم الأسرة: الكتيب العالمي لمقدمي الخدمة، 2018. </a:t>
            </a:r>
            <a:r>
              <a:rPr lang="ar" i="0" u="sng" dirty="0">
                <a:solidFill>
                  <a:schemeClr val="hlink"/>
                </a:solidFill>
                <a:hlinkClick r:id="rId3"/>
              </a:rPr>
              <a:t>http://www.who.int/reproductivehealth/publications/fp-global-handbook/en/</a:t>
            </a:r>
            <a:r>
              <a:rPr lang="ar" i="0" dirty="0"/>
              <a:t>.</a:t>
            </a:r>
            <a:endParaRPr i="0" dirty="0"/>
          </a:p>
          <a:p>
            <a:pPr marL="0" marR="0" lvl="0" indent="0" algn="r" rtl="1">
              <a:lnSpc>
                <a:spcPct val="100000"/>
              </a:lnSpc>
              <a:spcBef>
                <a:spcPts val="0"/>
              </a:spcBef>
              <a:spcAft>
                <a:spcPts val="0"/>
              </a:spcAft>
              <a:buSzPts val="1400"/>
              <a:buNone/>
            </a:pPr>
            <a:endParaRPr i="0" dirty="0"/>
          </a:p>
        </p:txBody>
      </p:sp>
      <p:sp>
        <p:nvSpPr>
          <p:cNvPr id="977" name="Google Shape;977;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marR="0" lvl="0" indent="0" algn="l" rtl="1">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158750" marR="0" lvl="0" indent="0" algn="r" rtl="1">
              <a:lnSpc>
                <a:spcPct val="107916"/>
              </a:lnSpc>
              <a:spcBef>
                <a:spcPts val="0"/>
              </a:spcBef>
              <a:spcAft>
                <a:spcPts val="0"/>
              </a:spcAft>
              <a:buClr>
                <a:srgbClr val="000000"/>
              </a:buClr>
              <a:buSzPts val="1100"/>
              <a:buFont typeface="Noto Sans Symbols"/>
              <a:buNone/>
            </a:pPr>
            <a:r>
              <a:rPr lang="ar" sz="1100" b="1" i="0" u="none" strike="noStrike" cap="none" dirty="0">
                <a:solidFill>
                  <a:srgbClr val="000000"/>
                </a:solidFill>
                <a:latin typeface="Calibri"/>
                <a:ea typeface="Calibri"/>
                <a:cs typeface="Calibri"/>
                <a:sym typeface="Calibri"/>
              </a:rPr>
              <a:t>اسأل</a:t>
            </a:r>
            <a:r>
              <a:rPr lang="ar" sz="1100" b="0" i="0" u="none" strike="noStrike" cap="none" dirty="0">
                <a:solidFill>
                  <a:srgbClr val="000000"/>
                </a:solidFill>
                <a:latin typeface="Calibri"/>
                <a:ea typeface="Calibri"/>
                <a:cs typeface="Calibri"/>
                <a:sym typeface="Calibri"/>
              </a:rPr>
              <a:t> المشاركين ما هي تقنية «عدم اللمس»؟</a:t>
            </a:r>
            <a:r>
              <a:rPr lang="ar" sz="1200" b="0" i="0" u="none" strike="noStrike" cap="none" dirty="0">
                <a:solidFill>
                  <a:schemeClr val="dk1"/>
                </a:solidFill>
                <a:latin typeface="Calibri"/>
                <a:ea typeface="Calibri"/>
                <a:cs typeface="Calibri"/>
                <a:sym typeface="Calibri"/>
              </a:rPr>
              <a:t> </a:t>
            </a:r>
            <a:r>
              <a:rPr lang="ar" sz="1200" b="0" i="0" u="none" strike="noStrike" cap="none" dirty="0">
                <a:solidFill>
                  <a:srgbClr val="000000"/>
                </a:solidFill>
                <a:latin typeface="Calibri"/>
                <a:ea typeface="Calibri"/>
                <a:cs typeface="Calibri"/>
                <a:sym typeface="Calibri"/>
              </a:rPr>
              <a:t>تقنية «عدم اللمس» لتركيب اللولب هي الأكثر أماناً، وتتضمَّن عدم السماح بالمجس الرحمي واللولب المعبأ داخل جهاز الإدخال بلمس أي أسطح غير معقمة (على سبيل المثال اليدين أو المنظار أو المهبل أو سطح الطاولة). تتضمن تقنية "عدم اللمس" ما يلي: </a:t>
            </a:r>
            <a:endParaRPr sz="1200" b="0" i="0" u="none" strike="noStrike" cap="none" dirty="0">
              <a:solidFill>
                <a:schemeClr val="dk1"/>
              </a:solidFill>
              <a:latin typeface="Calibri"/>
              <a:ea typeface="Calibri"/>
              <a:cs typeface="Calibri"/>
              <a:sym typeface="Calibri"/>
            </a:endParaRPr>
          </a:p>
          <a:p>
            <a:pPr marL="330200" marR="0" lvl="0" indent="-171450" algn="r" rtl="1">
              <a:lnSpc>
                <a:spcPct val="107916"/>
              </a:lnSpc>
              <a:spcBef>
                <a:spcPts val="0"/>
              </a:spcBef>
              <a:spcAft>
                <a:spcPts val="0"/>
              </a:spcAft>
              <a:buClr>
                <a:srgbClr val="000000"/>
              </a:buClr>
              <a:buSzPts val="1100"/>
              <a:buFont typeface="Arial"/>
              <a:buChar char="•"/>
            </a:pPr>
            <a:r>
              <a:rPr lang="ar" sz="1200" b="0" i="0" u="none" strike="noStrike" cap="none" dirty="0">
                <a:solidFill>
                  <a:srgbClr val="000000"/>
                </a:solidFill>
                <a:latin typeface="Calibri"/>
                <a:ea typeface="Calibri"/>
                <a:cs typeface="Calibri"/>
                <a:sym typeface="Calibri"/>
              </a:rPr>
              <a:t>يقوم مقدّم الخدمة بإدخال أو تعبئة اللولب داخل جهاز الإدخال وهو في مكانه داخل الغلاف المعقم لتجنب ملامسة اللولب بطريقة مباشرة </a:t>
            </a:r>
            <a:endParaRPr sz="1200" b="0" i="0" u="none" strike="noStrike" cap="none" dirty="0">
              <a:solidFill>
                <a:schemeClr val="dk1"/>
              </a:solidFill>
              <a:latin typeface="Calibri"/>
              <a:ea typeface="Calibri"/>
              <a:cs typeface="Calibri"/>
              <a:sym typeface="Calibri"/>
            </a:endParaRPr>
          </a:p>
          <a:p>
            <a:pPr marL="330200" marR="0" lvl="0" indent="-171450" algn="r" rtl="1">
              <a:lnSpc>
                <a:spcPct val="107916"/>
              </a:lnSpc>
              <a:spcBef>
                <a:spcPts val="0"/>
              </a:spcBef>
              <a:spcAft>
                <a:spcPts val="0"/>
              </a:spcAft>
              <a:buClr>
                <a:srgbClr val="000000"/>
              </a:buClr>
              <a:buSzPts val="1100"/>
              <a:buFont typeface="Arial"/>
              <a:buChar char="•"/>
            </a:pPr>
            <a:r>
              <a:rPr lang="ar" sz="1200" b="0" i="0" u="none" strike="noStrike" cap="none" dirty="0">
                <a:solidFill>
                  <a:srgbClr val="000000"/>
                </a:solidFill>
                <a:latin typeface="Calibri"/>
                <a:ea typeface="Calibri"/>
                <a:cs typeface="Calibri"/>
                <a:sym typeface="Calibri"/>
              </a:rPr>
              <a:t>تنظيف عنق الرحم جيداً باستخدام مطهر قبل تركيب اللولب (IUD) </a:t>
            </a:r>
            <a:endParaRPr sz="1200" b="0" i="0" u="none" strike="noStrike" cap="none" dirty="0">
              <a:solidFill>
                <a:schemeClr val="dk1"/>
              </a:solidFill>
              <a:latin typeface="Calibri"/>
              <a:ea typeface="Calibri"/>
              <a:cs typeface="Calibri"/>
              <a:sym typeface="Calibri"/>
            </a:endParaRPr>
          </a:p>
          <a:p>
            <a:pPr marL="330200" marR="0" lvl="0" indent="-171450" algn="r" rtl="1">
              <a:lnSpc>
                <a:spcPct val="107916"/>
              </a:lnSpc>
              <a:spcBef>
                <a:spcPts val="0"/>
              </a:spcBef>
              <a:spcAft>
                <a:spcPts val="0"/>
              </a:spcAft>
              <a:buClr>
                <a:srgbClr val="000000"/>
              </a:buClr>
              <a:buSzPts val="1100"/>
              <a:buFont typeface="Arial"/>
              <a:buChar char="•"/>
            </a:pPr>
            <a:r>
              <a:rPr lang="ar" sz="1200" b="0" i="0" u="none" strike="noStrike" cap="none" dirty="0">
                <a:solidFill>
                  <a:srgbClr val="000000"/>
                </a:solidFill>
                <a:latin typeface="Calibri"/>
                <a:ea typeface="Calibri"/>
                <a:cs typeface="Calibri"/>
                <a:sym typeface="Calibri"/>
              </a:rPr>
              <a:t>يجب الحرص على عدم التلامس بين جدار المهبل أو المنظار المهبلي، والمجس الرحمي أو اللولب المعبأ داخل جهاز الإدخال </a:t>
            </a:r>
            <a:endParaRPr sz="1200" b="0" i="0" u="none" strike="noStrike" cap="none" dirty="0">
              <a:solidFill>
                <a:schemeClr val="dk1"/>
              </a:solidFill>
              <a:latin typeface="Calibri"/>
              <a:ea typeface="Calibri"/>
              <a:cs typeface="Calibri"/>
              <a:sym typeface="Calibri"/>
            </a:endParaRPr>
          </a:p>
          <a:p>
            <a:pPr marL="330200" marR="0" lvl="0" indent="-171450" algn="r" rtl="1">
              <a:lnSpc>
                <a:spcPct val="107916"/>
              </a:lnSpc>
              <a:spcBef>
                <a:spcPts val="0"/>
              </a:spcBef>
              <a:spcAft>
                <a:spcPts val="0"/>
              </a:spcAft>
              <a:buClr>
                <a:srgbClr val="000000"/>
              </a:buClr>
              <a:buSzPts val="1100"/>
              <a:buFont typeface="Arial"/>
              <a:buChar char="•"/>
            </a:pPr>
            <a:r>
              <a:rPr lang="ar" sz="1200" b="0" i="0" u="none" strike="noStrike" cap="none" dirty="0">
                <a:solidFill>
                  <a:srgbClr val="000000"/>
                </a:solidFill>
                <a:latin typeface="Calibri"/>
                <a:ea typeface="Calibri"/>
                <a:cs typeface="Calibri"/>
                <a:sym typeface="Calibri"/>
              </a:rPr>
              <a:t>إدخال المجس الرحمي واللولب المعبأ داخل جهاز الإدخال مرة واحدة داخل قناة عنق الرحم</a:t>
            </a:r>
            <a:endParaRPr i="0" dirty="0"/>
          </a:p>
          <a:p>
            <a:pPr marL="330200" marR="0" lvl="0" indent="-101600" algn="r" rtl="1">
              <a:lnSpc>
                <a:spcPct val="107916"/>
              </a:lnSpc>
              <a:spcBef>
                <a:spcPts val="0"/>
              </a:spcBef>
              <a:spcAft>
                <a:spcPts val="0"/>
              </a:spcAft>
              <a:buClr>
                <a:srgbClr val="000000"/>
              </a:buClr>
              <a:buSzPts val="1100"/>
              <a:buFont typeface="Arial"/>
              <a:buNone/>
            </a:pPr>
            <a:endParaRPr sz="1200" b="0" i="0" u="none" strike="noStrike" cap="none" dirty="0">
              <a:solidFill>
                <a:srgbClr val="000000"/>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400"/>
              <a:buFont typeface="Arial"/>
              <a:buNone/>
            </a:pPr>
            <a:r>
              <a:rPr lang="ar" i="0" dirty="0"/>
              <a:t>المصدر: منظمة الصحة العالمية، قسم الصحة الجنسية والإنجابية والبحوث ذات الصلة، ومشروع المعرفة من أجل الصحة. تنظيم الأسرة: الكتيب العالمي لمقدمي الخدمة، 2018. </a:t>
            </a:r>
            <a:r>
              <a:rPr lang="ar" i="0" u="sng" dirty="0">
                <a:solidFill>
                  <a:schemeClr val="hlink"/>
                </a:solidFill>
                <a:hlinkClick r:id="rId3"/>
              </a:rPr>
              <a:t>http://www.who.int/reproductivehealth/publications/fp-global-handbook/en/</a:t>
            </a:r>
            <a:r>
              <a:rPr lang="ar" i="0" dirty="0"/>
              <a:t>.</a:t>
            </a:r>
            <a:endParaRPr i="0" dirty="0"/>
          </a:p>
          <a:p>
            <a:pPr marL="158750" marR="0" lvl="0" indent="0" algn="r" rtl="1">
              <a:lnSpc>
                <a:spcPct val="107916"/>
              </a:lnSpc>
              <a:spcBef>
                <a:spcPts val="0"/>
              </a:spcBef>
              <a:spcAft>
                <a:spcPts val="0"/>
              </a:spcAft>
              <a:buClr>
                <a:srgbClr val="000000"/>
              </a:buClr>
              <a:buSzPts val="1100"/>
              <a:buFont typeface="Arial"/>
              <a:buNone/>
            </a:pPr>
            <a:endParaRPr b="1" i="0" dirty="0"/>
          </a:p>
          <a:p>
            <a:pPr marL="457200" marR="0" lvl="0" indent="-228600" algn="r" rtl="1">
              <a:lnSpc>
                <a:spcPct val="100000"/>
              </a:lnSpc>
              <a:spcBef>
                <a:spcPts val="0"/>
              </a:spcBef>
              <a:spcAft>
                <a:spcPts val="0"/>
              </a:spcAft>
              <a:buClr>
                <a:srgbClr val="000000"/>
              </a:buClr>
              <a:buSzPts val="1400"/>
              <a:buFont typeface="Arial"/>
              <a:buNone/>
            </a:pPr>
            <a:endParaRPr i="0" dirty="0"/>
          </a:p>
        </p:txBody>
      </p:sp>
      <p:sp>
        <p:nvSpPr>
          <p:cNvPr id="986" name="Google Shape;986;p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75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3" name="Google Shape;993;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457200" marR="0" lvl="0" indent="-228600" algn="r" rtl="1">
              <a:lnSpc>
                <a:spcPct val="100000"/>
              </a:lnSpc>
              <a:spcBef>
                <a:spcPts val="0"/>
              </a:spcBef>
              <a:spcAft>
                <a:spcPts val="0"/>
              </a:spcAft>
              <a:buClr>
                <a:srgbClr val="000000"/>
              </a:buClr>
              <a:buSzPts val="1400"/>
              <a:buFont typeface="Arial"/>
              <a:buNone/>
            </a:pPr>
            <a:r>
              <a:rPr lang="ar" i="0" dirty="0"/>
              <a:t>المصدر: الوكالة الأمريكية للتنمية الدولية، ومنظمة الصحة العالمية، وصندوق الأمم المتحدة للسكان. حزمة موارد التدريب المتعلّقة بتنظيم الأسرة. </a:t>
            </a:r>
            <a:r>
              <a:rPr lang="ar" i="0" u="sng" dirty="0">
                <a:solidFill>
                  <a:schemeClr val="hlink"/>
                </a:solidFill>
                <a:hlinkClick r:id="rId3"/>
              </a:rPr>
              <a:t>https://www.fptraining.org</a:t>
            </a:r>
            <a:r>
              <a:rPr lang="ar" i="0" dirty="0"/>
              <a:t>.</a:t>
            </a:r>
            <a:endParaRPr i="0" dirty="0"/>
          </a:p>
          <a:p>
            <a:pPr marL="457200" marR="0" lvl="0" indent="-228600" algn="r" rtl="1">
              <a:lnSpc>
                <a:spcPct val="100000"/>
              </a:lnSpc>
              <a:spcBef>
                <a:spcPts val="0"/>
              </a:spcBef>
              <a:spcAft>
                <a:spcPts val="0"/>
              </a:spcAft>
              <a:buClr>
                <a:srgbClr val="000000"/>
              </a:buClr>
              <a:buSzPts val="1400"/>
              <a:buFont typeface="Arial"/>
              <a:buNone/>
            </a:pPr>
            <a:endParaRPr i="0" dirty="0"/>
          </a:p>
        </p:txBody>
      </p:sp>
      <p:sp>
        <p:nvSpPr>
          <p:cNvPr id="994" name="Google Shape;994;p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76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p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1" name="Google Shape;1001;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457200" lvl="0" indent="-228600" algn="r" rtl="1">
              <a:lnSpc>
                <a:spcPct val="100000"/>
              </a:lnSpc>
              <a:spcBef>
                <a:spcPts val="0"/>
              </a:spcBef>
              <a:spcAft>
                <a:spcPts val="0"/>
              </a:spcAft>
              <a:buSzPts val="1400"/>
              <a:buNone/>
            </a:pPr>
            <a:r>
              <a:rPr lang="ar" sz="1200" b="1" i="0" u="none" strike="noStrike" cap="none" dirty="0">
                <a:solidFill>
                  <a:schemeClr val="dk1"/>
                </a:solidFill>
                <a:latin typeface="Calibri"/>
                <a:ea typeface="Calibri"/>
                <a:cs typeface="Calibri"/>
                <a:sym typeface="Calibri"/>
              </a:rPr>
              <a:t>اشرح</a:t>
            </a:r>
            <a:r>
              <a:rPr lang="ar" sz="1200" b="0" i="0" u="none" strike="noStrike" cap="none" dirty="0">
                <a:solidFill>
                  <a:schemeClr val="dk1"/>
                </a:solidFill>
                <a:latin typeface="Calibri"/>
                <a:ea typeface="Calibri"/>
                <a:cs typeface="Calibri"/>
                <a:sym typeface="Calibri"/>
              </a:rPr>
              <a:t> أنَّ تركيب وإزالة العود/العودَين هي إجراءات جراحية بسيطة، ويجب اتّباع إجراءات الوقاية من العدوى بعناية مع كل عميلة. تتطلب الوقاية من العدوى طوال إجراء عمليتَي التركيب والإزالة استخدام تقنية معقّمة. يساعد الالتزام بممارسات الوقاية من العدوى في التقليل من احتمال الإصابة بالعدوى المنقولة عن طريق الدم، مثلاً فيروس العوز المناعي البشري وفيروس التهاب الكبد B، فضلاً عن الحدّ من حالات حدوث العدوى في موضع التركيب التي قد يسفر عنها الإزالة المبكرة أو الخروج التلقائي للعود/العودَين. يتم تنظيف الأدوات القابلة لإعادة الاستخدام مثل المشارط والإبر جيداً وتجفيفها ثم تعقيمها داخل معقم أوتوكلاف أو إخضاعها لتطهير عالي المستوى. </a:t>
            </a:r>
            <a:endParaRPr i="0" dirty="0"/>
          </a:p>
          <a:p>
            <a:pPr marL="457200" lvl="0" indent="-228600" algn="r" rtl="1">
              <a:lnSpc>
                <a:spcPct val="100000"/>
              </a:lnSpc>
              <a:spcBef>
                <a:spcPts val="0"/>
              </a:spcBef>
              <a:spcAft>
                <a:spcPts val="0"/>
              </a:spcAft>
              <a:buSzPts val="1400"/>
              <a:buNone/>
            </a:pPr>
            <a:endParaRPr sz="1200" b="0" i="0" u="none" strike="noStrike" cap="none" dirty="0">
              <a:solidFill>
                <a:schemeClr val="dk1"/>
              </a:solidFill>
              <a:latin typeface="Calibri"/>
              <a:ea typeface="Calibri"/>
              <a:cs typeface="Calibri"/>
              <a:sym typeface="Calibri"/>
            </a:endParaRPr>
          </a:p>
          <a:p>
            <a:pPr marL="0" marR="0" lvl="0" indent="0" algn="r" rtl="1">
              <a:lnSpc>
                <a:spcPct val="95000"/>
              </a:lnSpc>
              <a:spcBef>
                <a:spcPts val="0"/>
              </a:spcBef>
              <a:spcAft>
                <a:spcPts val="0"/>
              </a:spcAft>
              <a:buSzPts val="1400"/>
              <a:buFont typeface="Arial"/>
              <a:buNone/>
            </a:pPr>
            <a:r>
              <a:rPr lang="ar" sz="1100" b="1" i="0" dirty="0">
                <a:latin typeface="Times New Roman"/>
                <a:ea typeface="Times New Roman"/>
                <a:cs typeface="Times New Roman"/>
                <a:sym typeface="Times New Roman"/>
              </a:rPr>
              <a:t>اشرح</a:t>
            </a:r>
            <a:r>
              <a:rPr lang="ar" sz="1100" i="0" dirty="0">
                <a:latin typeface="Times New Roman"/>
                <a:ea typeface="Times New Roman"/>
                <a:cs typeface="Times New Roman"/>
                <a:sym typeface="Times New Roman"/>
              </a:rPr>
              <a:t> أنَّ نقع الأدوات المُعاد استخدامها في محلول الكلور بتركيز 0.5% أو أي مطهر آخر قبل تنظيفها لا يُنصح به للأسباب التالية: </a:t>
            </a:r>
            <a:endParaRPr sz="1100" i="0" dirty="0">
              <a:latin typeface="Calibri"/>
              <a:ea typeface="Calibri"/>
              <a:cs typeface="Calibri"/>
              <a:sym typeface="Calibri"/>
            </a:endParaRPr>
          </a:p>
          <a:p>
            <a:pPr marL="742950" marR="0" lvl="1" indent="-285750" algn="r" rtl="1">
              <a:lnSpc>
                <a:spcPct val="95000"/>
              </a:lnSpc>
              <a:spcBef>
                <a:spcPts val="0"/>
              </a:spcBef>
              <a:spcAft>
                <a:spcPts val="0"/>
              </a:spcAft>
              <a:buSzPts val="1400"/>
              <a:buFont typeface="Arial"/>
              <a:buAutoNum type="arabicPeriod"/>
            </a:pPr>
            <a:r>
              <a:rPr lang="ar" sz="1100" i="0" dirty="0">
                <a:latin typeface="Times New Roman"/>
                <a:ea typeface="Times New Roman"/>
                <a:cs typeface="Times New Roman"/>
                <a:sym typeface="Times New Roman"/>
              </a:rPr>
              <a:t>قد يُتلف الأدوات أو يُعرضها للتآكل </a:t>
            </a:r>
            <a:endParaRPr sz="1100" i="0" dirty="0">
              <a:latin typeface="Calibri"/>
              <a:ea typeface="Calibri"/>
              <a:cs typeface="Calibri"/>
              <a:sym typeface="Calibri"/>
            </a:endParaRPr>
          </a:p>
          <a:p>
            <a:pPr marL="742950" marR="0" lvl="1" indent="-285750" algn="r" rtl="1">
              <a:lnSpc>
                <a:spcPct val="95000"/>
              </a:lnSpc>
              <a:spcBef>
                <a:spcPts val="0"/>
              </a:spcBef>
              <a:spcAft>
                <a:spcPts val="0"/>
              </a:spcAft>
              <a:buSzPts val="1400"/>
              <a:buFont typeface="Arial"/>
              <a:buAutoNum type="arabicPeriod"/>
            </a:pPr>
            <a:r>
              <a:rPr lang="ar" sz="1100" i="0" dirty="0">
                <a:latin typeface="Times New Roman"/>
                <a:ea typeface="Times New Roman"/>
                <a:cs typeface="Times New Roman"/>
                <a:sym typeface="Times New Roman"/>
              </a:rPr>
              <a:t>قد يُبطل الدم وسوائل الجسم مفعول المطهّر، ما قد يشكّل مصدراً للتلوث الميكروبي وتكوين الأغشية الحيوية</a:t>
            </a:r>
            <a:endParaRPr sz="1100" i="0" dirty="0">
              <a:latin typeface="Calibri"/>
              <a:ea typeface="Calibri"/>
              <a:cs typeface="Calibri"/>
              <a:sym typeface="Calibri"/>
            </a:endParaRPr>
          </a:p>
          <a:p>
            <a:pPr marL="742950" marR="0" lvl="1" indent="-285750" algn="r" rtl="1">
              <a:lnSpc>
                <a:spcPct val="95000"/>
              </a:lnSpc>
              <a:spcBef>
                <a:spcPts val="0"/>
              </a:spcBef>
              <a:spcAft>
                <a:spcPts val="0"/>
              </a:spcAft>
              <a:buSzPts val="1400"/>
              <a:buFont typeface="Arial"/>
              <a:buAutoNum type="arabicPeriod"/>
            </a:pPr>
            <a:r>
              <a:rPr lang="ar" sz="1100" i="0" dirty="0">
                <a:latin typeface="Times New Roman"/>
                <a:ea typeface="Times New Roman"/>
                <a:cs typeface="Times New Roman"/>
                <a:sym typeface="Times New Roman"/>
              </a:rPr>
              <a:t>إنَّ نقل الأدوات الملوَّثة المنقوعة في مطهّر كيميائي إلى منطقة التطهير قد يعرّض العاملين في الرعاية الصحية للخطر، كما يسفر عن التعامل غير المناسب والتلف العرضي </a:t>
            </a:r>
            <a:endParaRPr sz="1100" i="0" dirty="0">
              <a:latin typeface="Calibri"/>
              <a:ea typeface="Calibri"/>
              <a:cs typeface="Calibri"/>
              <a:sym typeface="Calibri"/>
            </a:endParaRPr>
          </a:p>
          <a:p>
            <a:pPr marL="742950" marR="0" lvl="1" indent="-285750" algn="r" rtl="1">
              <a:lnSpc>
                <a:spcPct val="95000"/>
              </a:lnSpc>
              <a:spcBef>
                <a:spcPts val="0"/>
              </a:spcBef>
              <a:spcAft>
                <a:spcPts val="0"/>
              </a:spcAft>
              <a:buSzPts val="1400"/>
              <a:buFont typeface="Arial"/>
              <a:buAutoNum type="arabicPeriod"/>
            </a:pPr>
            <a:r>
              <a:rPr lang="ar" sz="1100" i="0" dirty="0">
                <a:latin typeface="Times New Roman"/>
                <a:ea typeface="Times New Roman"/>
                <a:cs typeface="Times New Roman"/>
                <a:sym typeface="Times New Roman"/>
              </a:rPr>
              <a:t>قد يساهم في مقاومة مضادات الميكروبات للمطهرات (منظمة الصحة العالمية، 2016)</a:t>
            </a:r>
            <a:endParaRPr i="0" dirty="0"/>
          </a:p>
          <a:p>
            <a:pPr marL="742950" marR="0" lvl="1" indent="-196850" algn="r" rtl="1">
              <a:lnSpc>
                <a:spcPct val="95000"/>
              </a:lnSpc>
              <a:spcBef>
                <a:spcPts val="0"/>
              </a:spcBef>
              <a:spcAft>
                <a:spcPts val="0"/>
              </a:spcAft>
              <a:buSzPts val="1400"/>
              <a:buFont typeface="Arial"/>
              <a:buNone/>
            </a:pPr>
            <a:endParaRPr sz="1100" i="0" dirty="0">
              <a:latin typeface="Times New Roman"/>
              <a:ea typeface="Times New Roman"/>
              <a:cs typeface="Times New Roman"/>
              <a:sym typeface="Times New Roman"/>
            </a:endParaRPr>
          </a:p>
          <a:p>
            <a:pPr marL="0" marR="0" lvl="0" indent="0" algn="r" rtl="1">
              <a:lnSpc>
                <a:spcPct val="95000"/>
              </a:lnSpc>
              <a:spcBef>
                <a:spcPts val="0"/>
              </a:spcBef>
              <a:spcAft>
                <a:spcPts val="0"/>
              </a:spcAft>
              <a:buClr>
                <a:srgbClr val="000000"/>
              </a:buClr>
              <a:buSzPts val="1400"/>
              <a:buFont typeface="Arial"/>
              <a:buNone/>
            </a:pPr>
            <a:r>
              <a:rPr lang="ar" sz="1100" i="0" dirty="0">
                <a:latin typeface="Times New Roman"/>
                <a:ea typeface="Times New Roman"/>
                <a:cs typeface="Times New Roman"/>
                <a:sym typeface="Times New Roman"/>
              </a:rPr>
              <a:t>المراجع: </a:t>
            </a:r>
            <a:r>
              <a:rPr lang="ar" sz="1100" i="0" dirty="0"/>
              <a:t>منظمة الصحة العالمية، ومنظمة الصحة للبلدان الأمريكية. "تطهير الأجهزة الطبية وتعقيمها لمرافق الرعاية الصحية، 2016. </a:t>
            </a:r>
            <a:r>
              <a:rPr lang="ar" sz="1100" i="0" u="sng" dirty="0">
                <a:solidFill>
                  <a:schemeClr val="hlink"/>
                </a:solidFill>
                <a:hlinkClick r:id="rId3"/>
              </a:rPr>
              <a:t>http://www.who.int/infection-prevention/publications/decontamination/en/</a:t>
            </a:r>
            <a:r>
              <a:rPr lang="ar" sz="1100" i="0" dirty="0"/>
              <a:t> وكاستون جا، آن، وتشاندراكانت إس روباريليا. "الوحدة السادسة: تعقيم الأدوات الجراحية والأجهزة الطبية." في الوقاية من العدوى ومكافحتها. مستشفيات جونز هوبكنز الطبية وJhpiego‏، 2018.</a:t>
            </a:r>
            <a:endParaRPr i="0" dirty="0"/>
          </a:p>
          <a:p>
            <a:pPr marL="457200" marR="0" lvl="1" indent="0" algn="r" rtl="1">
              <a:lnSpc>
                <a:spcPct val="95000"/>
              </a:lnSpc>
              <a:spcBef>
                <a:spcPts val="0"/>
              </a:spcBef>
              <a:spcAft>
                <a:spcPts val="0"/>
              </a:spcAft>
              <a:buClr>
                <a:srgbClr val="000000"/>
              </a:buClr>
              <a:buSzPts val="1400"/>
              <a:buFont typeface="Arial"/>
              <a:buNone/>
            </a:pPr>
            <a:endParaRPr sz="1100" i="0" dirty="0"/>
          </a:p>
          <a:p>
            <a:pPr marL="457200" marR="0" lvl="1" indent="0" algn="r" rtl="1">
              <a:lnSpc>
                <a:spcPct val="95000"/>
              </a:lnSpc>
              <a:spcBef>
                <a:spcPts val="0"/>
              </a:spcBef>
              <a:spcAft>
                <a:spcPts val="0"/>
              </a:spcAft>
              <a:buSzPts val="1400"/>
              <a:buFont typeface="Arial"/>
              <a:buNone/>
            </a:pPr>
            <a:endParaRPr sz="1100" i="0" dirty="0">
              <a:latin typeface="Times New Roman"/>
              <a:ea typeface="Times New Roman"/>
              <a:cs typeface="Times New Roman"/>
              <a:sym typeface="Times New Roman"/>
            </a:endParaRPr>
          </a:p>
        </p:txBody>
      </p:sp>
      <p:sp>
        <p:nvSpPr>
          <p:cNvPr id="1002" name="Google Shape;1002;p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marR="0" lvl="0" indent="0" algn="r" rtl="1">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77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l" rtl="1">
              <a:lnSpc>
                <a:spcPct val="100000"/>
              </a:lnSpc>
              <a:spcBef>
                <a:spcPts val="0"/>
              </a:spcBef>
              <a:spcAft>
                <a:spcPts val="0"/>
              </a:spcAft>
              <a:buSzPts val="1400"/>
              <a:buNone/>
            </a:pPr>
            <a:endParaRPr/>
          </a:p>
        </p:txBody>
      </p:sp>
      <p:sp>
        <p:nvSpPr>
          <p:cNvPr id="1010" name="Google Shape;1010;p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l" rtl="1">
              <a:lnSpc>
                <a:spcPct val="100000"/>
              </a:lnSpc>
              <a:spcBef>
                <a:spcPts val="0"/>
              </a:spcBef>
              <a:spcAft>
                <a:spcPts val="0"/>
              </a:spcAft>
              <a:buSzPts val="1400"/>
              <a:buNone/>
            </a:pPr>
            <a:endParaRPr/>
          </a:p>
        </p:txBody>
      </p:sp>
      <p:sp>
        <p:nvSpPr>
          <p:cNvPr id="1017" name="Google Shape;1017;p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l" rtl="1">
              <a:lnSpc>
                <a:spcPct val="100000"/>
              </a:lnSpc>
              <a:spcBef>
                <a:spcPts val="0"/>
              </a:spcBef>
              <a:spcAft>
                <a:spcPts val="0"/>
              </a:spcAft>
              <a:buSzPts val="1400"/>
              <a:buNone/>
            </a:pPr>
            <a:endParaRPr/>
          </a:p>
        </p:txBody>
      </p:sp>
      <p:sp>
        <p:nvSpPr>
          <p:cNvPr id="307" name="Google Shape;307;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158750" marR="0" lvl="0" indent="0" algn="r" rtl="1">
              <a:lnSpc>
                <a:spcPct val="107916"/>
              </a:lnSpc>
              <a:spcBef>
                <a:spcPts val="0"/>
              </a:spcBef>
              <a:spcAft>
                <a:spcPts val="0"/>
              </a:spcAft>
              <a:buClr>
                <a:schemeClr val="dk1"/>
              </a:buClr>
              <a:buSzPts val="1100"/>
              <a:buFont typeface="Noto Sans Symbols"/>
              <a:buNone/>
            </a:pPr>
            <a:r>
              <a:rPr lang="ar" sz="1200" b="0" dirty="0">
                <a:latin typeface="Calibri"/>
                <a:ea typeface="Calibri"/>
                <a:cs typeface="Calibri"/>
                <a:sym typeface="Calibri"/>
              </a:rPr>
              <a:t>قبل الانتقال إلى الشريحة التالية، </a:t>
            </a:r>
            <a:r>
              <a:rPr lang="ar" sz="1200" b="1" dirty="0">
                <a:latin typeface="Calibri"/>
                <a:ea typeface="Calibri"/>
                <a:cs typeface="Calibri"/>
                <a:sym typeface="Calibri"/>
              </a:rPr>
              <a:t>اطلب</a:t>
            </a:r>
            <a:r>
              <a:rPr lang="ar" sz="1200" dirty="0">
                <a:latin typeface="Calibri"/>
                <a:ea typeface="Calibri"/>
                <a:cs typeface="Calibri"/>
                <a:sym typeface="Calibri"/>
              </a:rPr>
              <a:t> من المشاركين</a:t>
            </a:r>
            <a:r>
              <a:rPr lang="ar" sz="1200" b="1" dirty="0">
                <a:latin typeface="Calibri"/>
                <a:ea typeface="Calibri"/>
                <a:cs typeface="Calibri"/>
                <a:sym typeface="Calibri"/>
              </a:rPr>
              <a:t> </a:t>
            </a:r>
            <a:r>
              <a:rPr lang="ar" sz="1200" dirty="0">
                <a:latin typeface="Calibri"/>
                <a:ea typeface="Calibri"/>
                <a:cs typeface="Calibri"/>
                <a:sym typeface="Calibri"/>
              </a:rPr>
              <a:t>وصفَ الآثار الجانبية الشائعة التي تعاني منها النساء اللواتي يستخدمنَ اللولب. </a:t>
            </a:r>
            <a:r>
              <a:rPr lang="ar" sz="1200" b="1" dirty="0">
                <a:latin typeface="Calibri"/>
                <a:ea typeface="Calibri"/>
                <a:cs typeface="Calibri"/>
                <a:sym typeface="Calibri"/>
              </a:rPr>
              <a:t>دوّن</a:t>
            </a:r>
            <a:r>
              <a:rPr lang="ar" sz="1200" dirty="0">
                <a:latin typeface="Calibri"/>
                <a:ea typeface="Calibri"/>
                <a:cs typeface="Calibri"/>
                <a:sym typeface="Calibri"/>
              </a:rPr>
              <a:t> ردود موجزة على</a:t>
            </a:r>
            <a:r>
              <a:rPr lang="ar" sz="1200" dirty="0">
                <a:solidFill>
                  <a:srgbClr val="000000"/>
                </a:solidFill>
                <a:latin typeface="Calibri"/>
                <a:ea typeface="Calibri"/>
                <a:cs typeface="Calibri"/>
                <a:sym typeface="Calibri"/>
              </a:rPr>
              <a:t> اللوح القلاب قبل الكشف عن الإجابات في الشريحة التالية. </a:t>
            </a:r>
            <a:r>
              <a:rPr lang="ar" sz="1200" dirty="0">
                <a:latin typeface="Calibri"/>
                <a:ea typeface="Calibri"/>
                <a:cs typeface="Calibri"/>
                <a:sym typeface="Calibri"/>
              </a:rPr>
              <a:t> </a:t>
            </a:r>
            <a:endParaRPr dirty="0"/>
          </a:p>
          <a:p>
            <a:pPr marL="158750" marR="0" lvl="0" indent="0" algn="r" rtl="1">
              <a:lnSpc>
                <a:spcPct val="107916"/>
              </a:lnSpc>
              <a:spcBef>
                <a:spcPts val="800"/>
              </a:spcBef>
              <a:spcAft>
                <a:spcPts val="0"/>
              </a:spcAft>
              <a:buClr>
                <a:schemeClr val="dk1"/>
              </a:buClr>
              <a:buSzPts val="1100"/>
              <a:buFont typeface="Noto Sans Symbols"/>
              <a:buNone/>
            </a:pPr>
            <a:r>
              <a:rPr lang="ar" sz="1200" b="1" dirty="0">
                <a:latin typeface="Calibri"/>
                <a:ea typeface="Calibri"/>
                <a:cs typeface="Calibri"/>
                <a:sym typeface="Calibri"/>
              </a:rPr>
              <a:t>اسأل: </a:t>
            </a:r>
            <a:r>
              <a:rPr lang="ar" sz="1200" b="0" dirty="0">
                <a:latin typeface="Calibri"/>
                <a:ea typeface="Calibri"/>
                <a:cs typeface="Calibri"/>
                <a:sym typeface="Calibri"/>
              </a:rPr>
              <a:t>ما</a:t>
            </a:r>
            <a:r>
              <a:rPr lang="ar" sz="1200" dirty="0">
                <a:latin typeface="Calibri"/>
                <a:ea typeface="Calibri"/>
                <a:cs typeface="Calibri"/>
                <a:sym typeface="Calibri"/>
              </a:rPr>
              <a:t> ضرورة شرح الآثار الجانبية أثناء المشورة؟ </a:t>
            </a:r>
            <a:endParaRPr sz="1200" dirty="0">
              <a:latin typeface="Calibri"/>
              <a:ea typeface="Calibri"/>
              <a:cs typeface="Calibri"/>
              <a:sym typeface="Calibri"/>
            </a:endParaRPr>
          </a:p>
          <a:p>
            <a:pPr marL="158750" lvl="0" indent="0" algn="r" rtl="1">
              <a:lnSpc>
                <a:spcPct val="107916"/>
              </a:lnSpc>
              <a:spcBef>
                <a:spcPts val="800"/>
              </a:spcBef>
              <a:spcAft>
                <a:spcPts val="800"/>
              </a:spcAft>
              <a:buClr>
                <a:schemeClr val="dk1"/>
              </a:buClr>
              <a:buSzPts val="1100"/>
              <a:buFont typeface="Noto Sans Symbols"/>
              <a:buNone/>
            </a:pPr>
            <a:endParaRPr b="1" dirty="0"/>
          </a:p>
        </p:txBody>
      </p:sp>
      <p:sp>
        <p:nvSpPr>
          <p:cNvPr id="1026" name="Google Shape;1026;p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b="1" i="0" dirty="0"/>
              <a:t>اسأل:</a:t>
            </a:r>
            <a:r>
              <a:rPr lang="ar" i="0" dirty="0"/>
              <a:t> هل تعلم أنَّ تقديم المشورة للعميلات حول الآثار الجانبية المتوقعة يزيد من معدلات الاستمرارية في الاستخدام؟</a:t>
            </a:r>
            <a:endParaRPr i="0" dirty="0"/>
          </a:p>
          <a:p>
            <a:pPr marL="0" lvl="0" indent="0" algn="r" rtl="1">
              <a:lnSpc>
                <a:spcPct val="100000"/>
              </a:lnSpc>
              <a:spcBef>
                <a:spcPts val="0"/>
              </a:spcBef>
              <a:spcAft>
                <a:spcPts val="0"/>
              </a:spcAft>
              <a:buClr>
                <a:schemeClr val="dk1"/>
              </a:buClr>
              <a:buSzPts val="1200"/>
              <a:buFont typeface="Arial"/>
              <a:buNone/>
            </a:pPr>
            <a:endParaRPr i="0" dirty="0"/>
          </a:p>
          <a:p>
            <a:pPr marL="0" lvl="0" indent="0" algn="r" rtl="1">
              <a:lnSpc>
                <a:spcPct val="100000"/>
              </a:lnSpc>
              <a:spcBef>
                <a:spcPts val="0"/>
              </a:spcBef>
              <a:spcAft>
                <a:spcPts val="0"/>
              </a:spcAft>
              <a:buClr>
                <a:schemeClr val="dk1"/>
              </a:buClr>
              <a:buSzPts val="1200"/>
              <a:buFont typeface="Arial"/>
              <a:buNone/>
            </a:pPr>
            <a:r>
              <a:rPr lang="ar" b="1" i="0" dirty="0"/>
              <a:t>وضّح </a:t>
            </a:r>
            <a:r>
              <a:rPr lang="ar" i="0" dirty="0"/>
              <a:t>ضرورة أن تعرف السيدات الآثار الجانبية المتوقعة لوسيلة منع الحمل أثناء جلسة المشورة الأولى قبل التركيب. وعليك أيضاً طمئنة العميلة إلى أنَّ هذه الآثار الجانبية خفيفة وعادةً لا تحتاج إلى علاج أو قد تحتاج علاجاً خفيفاً. تستطيع العميلة الرجوع إلى العيادة في أي وقت إذا صادفت أية مشكلة.</a:t>
            </a:r>
            <a:endParaRPr i="0" dirty="0"/>
          </a:p>
          <a:p>
            <a:pPr marL="0" lvl="0" indent="0" algn="r" rtl="1">
              <a:lnSpc>
                <a:spcPct val="100000"/>
              </a:lnSpc>
              <a:spcBef>
                <a:spcPts val="0"/>
              </a:spcBef>
              <a:spcAft>
                <a:spcPts val="0"/>
              </a:spcAft>
              <a:buSzPts val="1400"/>
              <a:buNone/>
            </a:pPr>
            <a:endParaRPr i="0" dirty="0"/>
          </a:p>
          <a:p>
            <a:pPr marL="457200" lvl="0" indent="-298450" algn="r" rtl="1">
              <a:lnSpc>
                <a:spcPct val="107916"/>
              </a:lnSpc>
              <a:spcBef>
                <a:spcPts val="0"/>
              </a:spcBef>
              <a:spcAft>
                <a:spcPts val="0"/>
              </a:spcAft>
              <a:buClr>
                <a:schemeClr val="dk1"/>
              </a:buClr>
              <a:buSzPts val="1100"/>
              <a:buFont typeface="Noto Sans Symbols"/>
              <a:buChar char="●"/>
            </a:pPr>
            <a:r>
              <a:rPr lang="ar" sz="1100" i="0" dirty="0"/>
              <a:t>يُفيد إسداء المشورة الجيدة وقت تركيب وسيلة منع الحمل في معدل استمرارية استخدام الوسيلة</a:t>
            </a:r>
            <a:endParaRPr sz="1100" i="0" dirty="0"/>
          </a:p>
          <a:p>
            <a:pPr marL="457200" lvl="0" indent="-298450" algn="r" rtl="1">
              <a:lnSpc>
                <a:spcPct val="107916"/>
              </a:lnSpc>
              <a:spcBef>
                <a:spcPts val="0"/>
              </a:spcBef>
              <a:spcAft>
                <a:spcPts val="0"/>
              </a:spcAft>
              <a:buClr>
                <a:schemeClr val="dk1"/>
              </a:buClr>
              <a:buSzPts val="1100"/>
              <a:buFont typeface="Noto Sans Symbols"/>
              <a:buChar char="●"/>
            </a:pPr>
            <a:r>
              <a:rPr lang="ar" sz="1100" i="0" dirty="0"/>
              <a:t>الآثار الجانبية لا تدل على وجود أمراض، ويجب أن تختفي بعد فترة من الوقت</a:t>
            </a:r>
            <a:endParaRPr sz="1100" i="0" dirty="0"/>
          </a:p>
          <a:p>
            <a:pPr marL="457200" lvl="0" indent="-298450" algn="r" rtl="1">
              <a:lnSpc>
                <a:spcPct val="107916"/>
              </a:lnSpc>
              <a:spcBef>
                <a:spcPts val="0"/>
              </a:spcBef>
              <a:spcAft>
                <a:spcPts val="0"/>
              </a:spcAft>
              <a:buClr>
                <a:schemeClr val="dk1"/>
              </a:buClr>
              <a:buSzPts val="1100"/>
              <a:buFont typeface="Noto Sans Symbols"/>
              <a:buChar char="●"/>
            </a:pPr>
            <a:r>
              <a:rPr lang="ar" sz="1100" i="0" dirty="0"/>
              <a:t>يجب إيقاف استخدام وسيلة منع الحمل إذا كانت الآثار الجانبية تسبب إزعاجاً للعميلة</a:t>
            </a:r>
            <a:endParaRPr i="0" dirty="0"/>
          </a:p>
          <a:p>
            <a:pPr marL="457200" lvl="0" indent="-228600" algn="r" rtl="1">
              <a:lnSpc>
                <a:spcPct val="107916"/>
              </a:lnSpc>
              <a:spcBef>
                <a:spcPts val="0"/>
              </a:spcBef>
              <a:spcAft>
                <a:spcPts val="0"/>
              </a:spcAft>
              <a:buClr>
                <a:schemeClr val="dk1"/>
              </a:buClr>
              <a:buSzPts val="1100"/>
              <a:buFont typeface="Noto Sans Symbols"/>
              <a:buNone/>
            </a:pPr>
            <a:endParaRPr i="0" dirty="0"/>
          </a:p>
          <a:p>
            <a:pPr marL="0" lvl="0" indent="0" algn="r" rtl="1">
              <a:lnSpc>
                <a:spcPct val="100000"/>
              </a:lnSpc>
              <a:spcBef>
                <a:spcPts val="800"/>
              </a:spcBef>
              <a:spcAft>
                <a:spcPts val="0"/>
              </a:spcAft>
              <a:buSzPts val="1400"/>
              <a:buNone/>
            </a:pPr>
            <a:r>
              <a:rPr lang="ar" i="0" dirty="0"/>
              <a:t>تشمل الآثار الجانبية الأخرى للطرق الهرمونية الصداع وآلام الثدي والبطن وحب الشباب وزيادة الوزن.</a:t>
            </a:r>
            <a:endParaRPr i="0" dirty="0"/>
          </a:p>
          <a:p>
            <a:pPr marL="0" lvl="0" indent="0" algn="r" rtl="1">
              <a:lnSpc>
                <a:spcPct val="100000"/>
              </a:lnSpc>
              <a:spcBef>
                <a:spcPts val="800"/>
              </a:spcBef>
              <a:spcAft>
                <a:spcPts val="0"/>
              </a:spcAft>
              <a:buSzPts val="1400"/>
              <a:buNone/>
            </a:pPr>
            <a:endParaRPr i="0" dirty="0"/>
          </a:p>
          <a:p>
            <a:pPr marL="0" lvl="0" indent="0" algn="r" rtl="1">
              <a:lnSpc>
                <a:spcPct val="100000"/>
              </a:lnSpc>
              <a:spcBef>
                <a:spcPts val="800"/>
              </a:spcBef>
              <a:spcAft>
                <a:spcPts val="0"/>
              </a:spcAft>
              <a:buSzPts val="1400"/>
              <a:buNone/>
            </a:pPr>
            <a:endParaRPr i="0" dirty="0"/>
          </a:p>
          <a:p>
            <a:pPr marL="0" lvl="0" indent="0" algn="r" rtl="1">
              <a:lnSpc>
                <a:spcPct val="100000"/>
              </a:lnSpc>
              <a:spcBef>
                <a:spcPts val="800"/>
              </a:spcBef>
              <a:spcAft>
                <a:spcPts val="0"/>
              </a:spcAft>
              <a:buSzPts val="1400"/>
              <a:buNone/>
            </a:pPr>
            <a:endParaRPr i="0" dirty="0"/>
          </a:p>
        </p:txBody>
      </p:sp>
      <p:sp>
        <p:nvSpPr>
          <p:cNvPr id="1033" name="Google Shape;1033;p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lvl="0" indent="0" algn="r" rtl="1">
              <a:lnSpc>
                <a:spcPct val="100000"/>
              </a:lnSpc>
              <a:spcBef>
                <a:spcPts val="0"/>
              </a:spcBef>
              <a:spcAft>
                <a:spcPts val="0"/>
              </a:spcAft>
              <a:buSzPts val="1400"/>
              <a:buNone/>
            </a:pPr>
            <a:fld id="{00000000-1234-1234-1234-123412341234}" type="slidenum">
              <a:rPr lang="en-US"/>
              <a:t>81</a:t>
            </a:fld>
            <a:endParaRPr/>
          </a:p>
        </p:txBody>
      </p:sp>
      <p:sp>
        <p:nvSpPr>
          <p:cNvPr id="1034" name="Google Shape;1034;p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1" name="Google Shape;1041;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b="1" i="0" dirty="0"/>
              <a:t>وضّح</a:t>
            </a:r>
            <a:r>
              <a:rPr lang="ar" i="0" dirty="0"/>
              <a:t> أن محتوى هذه الشريحة يتناول الآثار الجانبية للولب غير الهرموني Cu T 380 (وفي الحالات التي يكون فيها استخدام لوالب الليفونورجستريل سائداً، يمكن الوصول بسهولة إلى معلومات إضافية من خلال حزمة موارد التدريب المتعلّقة بتنظيم الأسرة على الموقع الإلكتروني https://www.fptraining.org/ ).</a:t>
            </a:r>
            <a:endParaRPr i="0" dirty="0"/>
          </a:p>
          <a:p>
            <a:pPr marL="0" lvl="0" indent="0" algn="r" rtl="1">
              <a:lnSpc>
                <a:spcPct val="100000"/>
              </a:lnSpc>
              <a:spcBef>
                <a:spcPts val="0"/>
              </a:spcBef>
              <a:spcAft>
                <a:spcPts val="0"/>
              </a:spcAft>
              <a:buSzPts val="1400"/>
              <a:buNone/>
            </a:pPr>
            <a:endParaRPr i="0" dirty="0"/>
          </a:p>
          <a:p>
            <a:pPr marL="0" lvl="0" indent="0" algn="r" rtl="1">
              <a:lnSpc>
                <a:spcPct val="100000"/>
              </a:lnSpc>
              <a:spcBef>
                <a:spcPts val="0"/>
              </a:spcBef>
              <a:spcAft>
                <a:spcPts val="0"/>
              </a:spcAft>
              <a:buSzPts val="1400"/>
              <a:buNone/>
            </a:pPr>
            <a:r>
              <a:rPr lang="ar" i="0" dirty="0"/>
              <a:t>قد يحدث عند استخدام اللولب غير الهرموني Cu T 380 بعض الآثار الجانبية والتي تكون عادةً تغيّراً في نمط الحيض الشهري في الأشهر الثلاثة إلى الستة الأولى. وتجدر الإشارة إلى أنَّ العميلة بإمكانها زيارة العيادة إذا كانت الآثار الجانبية شديدة أو مؤلمة. ومن حق العميلة أيضاً طلب إزالة وسيلة منع الحمل إذا لم تشعر بالراحة تجاه استخدامها.</a:t>
            </a:r>
            <a:endParaRPr sz="1200" b="0" i="0" dirty="0"/>
          </a:p>
          <a:p>
            <a:pPr marL="0" lvl="0" indent="0" algn="r" rtl="1">
              <a:lnSpc>
                <a:spcPct val="100000"/>
              </a:lnSpc>
              <a:spcBef>
                <a:spcPts val="0"/>
              </a:spcBef>
              <a:spcAft>
                <a:spcPts val="0"/>
              </a:spcAft>
              <a:buSzPts val="1400"/>
              <a:buNone/>
            </a:pPr>
            <a:endParaRPr sz="1200" b="0" i="0" dirty="0"/>
          </a:p>
          <a:p>
            <a:pPr marL="0" lvl="0" indent="0" algn="r" rtl="1">
              <a:lnSpc>
                <a:spcPct val="100000"/>
              </a:lnSpc>
              <a:spcBef>
                <a:spcPts val="0"/>
              </a:spcBef>
              <a:spcAft>
                <a:spcPts val="0"/>
              </a:spcAft>
              <a:buSzPts val="1400"/>
              <a:buNone/>
            </a:pPr>
            <a:r>
              <a:rPr lang="ar" sz="1100" b="1" i="0" dirty="0"/>
              <a:t>قارِن بين </a:t>
            </a:r>
            <a:r>
              <a:rPr lang="ar" sz="1100" i="0" dirty="0"/>
              <a:t>الآثار الجانبية المدرجة في هذه الشريحة مع القائمة التي أنشأها المشاركون سابقاً. </a:t>
            </a:r>
            <a:r>
              <a:rPr lang="ar" sz="1100" b="1" i="0" dirty="0"/>
              <a:t>واطلب من</a:t>
            </a:r>
            <a:r>
              <a:rPr lang="ar" sz="1100" i="0" dirty="0"/>
              <a:t> المشاركين الاطّلاع على </a:t>
            </a:r>
            <a:r>
              <a:rPr lang="ar" sz="1100" i="0" dirty="0">
                <a:solidFill>
                  <a:srgbClr val="BF8F00"/>
                </a:solidFill>
              </a:rPr>
              <a:t>علاج الآثار الجانبية والمضاعفات المحتملة للغرسات واللوالب الهرمونية وعلاج الآثار الجانبية والمضاعفات المحتملة للغرسات في مصنفاتهم. </a:t>
            </a:r>
            <a:endParaRPr i="0" dirty="0"/>
          </a:p>
          <a:p>
            <a:pPr marL="0" lvl="0" indent="0" algn="r" rtl="1">
              <a:lnSpc>
                <a:spcPct val="100000"/>
              </a:lnSpc>
              <a:spcBef>
                <a:spcPts val="800"/>
              </a:spcBef>
              <a:spcAft>
                <a:spcPts val="0"/>
              </a:spcAft>
              <a:buSzPts val="1400"/>
              <a:buNone/>
            </a:pPr>
            <a:endParaRPr i="0" dirty="0"/>
          </a:p>
          <a:p>
            <a:pPr marL="0" marR="0" lvl="0" indent="0" algn="r" rtl="1">
              <a:lnSpc>
                <a:spcPct val="100000"/>
              </a:lnSpc>
              <a:spcBef>
                <a:spcPts val="0"/>
              </a:spcBef>
              <a:spcAft>
                <a:spcPts val="0"/>
              </a:spcAft>
              <a:buClr>
                <a:schemeClr val="dk1"/>
              </a:buClr>
              <a:buSzPts val="1800"/>
              <a:buFont typeface="Times New Roman"/>
              <a:buNone/>
            </a:pPr>
            <a:r>
              <a:rPr lang="ar" sz="1800" i="0" dirty="0">
                <a:latin typeface="Times New Roman"/>
                <a:ea typeface="Times New Roman"/>
                <a:cs typeface="Times New Roman"/>
                <a:sym typeface="Times New Roman"/>
              </a:rPr>
              <a:t>المراجع: منظمة الصحة العالمية، الصحة الإنجابية والأبحاث، جامعة جونز هوبكنز، ومركز جونز هوبكنز لبرامج الاتصال. Decision-Making Tool for Family Planning Clients and Providers (أداة اتخاذ القرارات لعميلات ومقدمي خدمات تنظيم الأسرة)، 2005. [المرجع غير مُتاح باللغة العربية]</a:t>
            </a:r>
            <a:endParaRPr sz="1800" i="0" dirty="0">
              <a:latin typeface="Calibri"/>
              <a:ea typeface="Calibri"/>
              <a:cs typeface="Calibri"/>
              <a:sym typeface="Calibri"/>
            </a:endParaRPr>
          </a:p>
          <a:p>
            <a:pPr marL="0" lvl="0" indent="0" algn="r" rtl="1">
              <a:lnSpc>
                <a:spcPct val="100000"/>
              </a:lnSpc>
              <a:spcBef>
                <a:spcPts val="0"/>
              </a:spcBef>
              <a:spcAft>
                <a:spcPts val="0"/>
              </a:spcAft>
              <a:buSzPts val="1400"/>
              <a:buNone/>
            </a:pPr>
            <a:endParaRPr i="0" dirty="0"/>
          </a:p>
        </p:txBody>
      </p:sp>
      <p:sp>
        <p:nvSpPr>
          <p:cNvPr id="1042" name="Google Shape;1042;p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lvl="0" indent="0" algn="r" rtl="1">
              <a:lnSpc>
                <a:spcPct val="100000"/>
              </a:lnSpc>
              <a:spcBef>
                <a:spcPts val="0"/>
              </a:spcBef>
              <a:spcAft>
                <a:spcPts val="0"/>
              </a:spcAft>
              <a:buSzPts val="1400"/>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p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9" name="Google Shape;1049;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ar" sz="1200" b="1" i="0" dirty="0">
                <a:solidFill>
                  <a:schemeClr val="dk1"/>
                </a:solidFill>
                <a:latin typeface="Calibri"/>
                <a:ea typeface="Calibri"/>
                <a:cs typeface="Calibri"/>
                <a:sym typeface="Calibri"/>
              </a:rPr>
              <a:t>اشرح</a:t>
            </a:r>
            <a:r>
              <a:rPr lang="ar" sz="1200" i="0" dirty="0">
                <a:solidFill>
                  <a:schemeClr val="dk1"/>
                </a:solidFill>
                <a:latin typeface="Calibri"/>
                <a:ea typeface="Calibri"/>
                <a:cs typeface="Calibri"/>
                <a:sym typeface="Calibri"/>
              </a:rPr>
              <a:t> أنَّه يجب توفير علاج للآثار الجانبية بالشكل المناسب بناءً على النتائج. إذا حدث نزيفاً خفيفاً بعد أقل من 3 أشهر من التركيب ولم يكن هناك دليل على أي مرض أو حمل، طمئن العميلة أنَّ هذا ليس ضاراً وعادةً ما يزول من تلقاء نفسه. انصح العميلة بتناول حبوب الحديد وحمض الفوليك لمدة شهر.</a:t>
            </a:r>
            <a:endParaRPr i="0" dirty="0"/>
          </a:p>
          <a:p>
            <a:pPr marL="0" marR="0" lvl="0" indent="0" algn="r" rtl="1">
              <a:lnSpc>
                <a:spcPct val="100000"/>
              </a:lnSpc>
              <a:spcBef>
                <a:spcPts val="0"/>
              </a:spcBef>
              <a:spcAft>
                <a:spcPts val="0"/>
              </a:spcAft>
              <a:buClr>
                <a:schemeClr val="dk1"/>
              </a:buClr>
              <a:buSzPts val="1200"/>
              <a:buFont typeface="Calibri"/>
              <a:buNone/>
            </a:pPr>
            <a:endParaRPr sz="1200" i="0" dirty="0">
              <a:solidFill>
                <a:schemeClr val="dk1"/>
              </a:solidFill>
              <a:latin typeface="Calibri"/>
              <a:ea typeface="Calibri"/>
              <a:cs typeface="Calibri"/>
              <a:sym typeface="Calibri"/>
            </a:endParaRPr>
          </a:p>
          <a:p>
            <a:pPr marL="0" lvl="0" indent="0" algn="r" rtl="1">
              <a:lnSpc>
                <a:spcPct val="100000"/>
              </a:lnSpc>
              <a:spcBef>
                <a:spcPts val="0"/>
              </a:spcBef>
              <a:spcAft>
                <a:spcPts val="0"/>
              </a:spcAft>
              <a:buSzPts val="1400"/>
              <a:buNone/>
            </a:pPr>
            <a:r>
              <a:rPr lang="ar" sz="1200" i="0" dirty="0">
                <a:solidFill>
                  <a:schemeClr val="dk1"/>
                </a:solidFill>
                <a:latin typeface="Calibri"/>
                <a:ea typeface="Calibri"/>
                <a:cs typeface="Calibri"/>
                <a:sym typeface="Calibri"/>
              </a:rPr>
              <a:t>إذا استمرت غزارة الحيض الشهري بمقدار مرتين أو زادت غزارته بمقدار مرتين مقارنةً بالنزيف العادي، فعليك إحالة العميلة إلى طبيب أو أخصائي لتقييم الحالة والحصول على العلاج.</a:t>
            </a:r>
            <a:endParaRPr i="0" dirty="0"/>
          </a:p>
          <a:p>
            <a:pPr marL="0" lvl="0" indent="0" algn="r" rtl="1">
              <a:lnSpc>
                <a:spcPct val="100000"/>
              </a:lnSpc>
              <a:spcBef>
                <a:spcPts val="0"/>
              </a:spcBef>
              <a:spcAft>
                <a:spcPts val="0"/>
              </a:spcAft>
              <a:buSzPts val="1400"/>
              <a:buNone/>
            </a:pPr>
            <a:endParaRPr sz="1200" i="0" dirty="0">
              <a:solidFill>
                <a:schemeClr val="dk1"/>
              </a:solidFill>
              <a:latin typeface="Calibri"/>
              <a:ea typeface="Calibri"/>
              <a:cs typeface="Calibri"/>
              <a:sym typeface="Calibri"/>
            </a:endParaRPr>
          </a:p>
          <a:p>
            <a:pPr marL="0" lvl="0" indent="0" algn="r" rtl="1">
              <a:lnSpc>
                <a:spcPct val="100000"/>
              </a:lnSpc>
              <a:spcBef>
                <a:spcPts val="0"/>
              </a:spcBef>
              <a:spcAft>
                <a:spcPts val="0"/>
              </a:spcAft>
              <a:buSzPts val="1400"/>
              <a:buNone/>
            </a:pPr>
            <a:r>
              <a:rPr lang="ar" sz="1200" i="0" dirty="0">
                <a:solidFill>
                  <a:schemeClr val="dk1"/>
                </a:solidFill>
                <a:latin typeface="Calibri"/>
                <a:ea typeface="Calibri"/>
                <a:cs typeface="Calibri"/>
                <a:sym typeface="Calibri"/>
              </a:rPr>
              <a:t>للتخفيف من حدّة الأعراض، انصح العميلة بتناول حمض الترانيكساميك عيار  1500 مجم 3 مرات يومياً أو مضاد الالتهاب لا ستيرويدي لمدة 5 أيام. إذا استمر حدوث التغيرات في مستوى غزارة الحيض الشهري بعد 3 إلى 6 شهر من تركيب اللولب ويُشتبه في وجود مشكلة في الجهاز التناسلي للمرأة، فعليك إحالة العميلة إلى الطبيب أو الأخصائي لمزيد من التقييم والعلاج. </a:t>
            </a:r>
            <a:endParaRPr i="0" dirty="0"/>
          </a:p>
          <a:p>
            <a:pPr marL="0" lvl="0" indent="0" algn="r" rtl="1">
              <a:lnSpc>
                <a:spcPct val="100000"/>
              </a:lnSpc>
              <a:spcBef>
                <a:spcPts val="0"/>
              </a:spcBef>
              <a:spcAft>
                <a:spcPts val="0"/>
              </a:spcAft>
              <a:buSzPts val="1400"/>
              <a:buNone/>
            </a:pPr>
            <a:endParaRPr sz="1200" i="0" dirty="0">
              <a:solidFill>
                <a:schemeClr val="dk1"/>
              </a:solidFill>
              <a:latin typeface="Calibri"/>
              <a:ea typeface="Calibri"/>
              <a:cs typeface="Calibri"/>
              <a:sym typeface="Calibri"/>
            </a:endParaRPr>
          </a:p>
          <a:p>
            <a:pPr marL="0" lvl="0" indent="0" algn="r" rtl="1">
              <a:lnSpc>
                <a:spcPct val="100000"/>
              </a:lnSpc>
              <a:spcBef>
                <a:spcPts val="0"/>
              </a:spcBef>
              <a:spcAft>
                <a:spcPts val="0"/>
              </a:spcAft>
              <a:buSzPts val="1400"/>
              <a:buNone/>
            </a:pPr>
            <a:r>
              <a:rPr lang="ar" sz="1200" b="1" i="0" dirty="0">
                <a:solidFill>
                  <a:schemeClr val="dk1"/>
                </a:solidFill>
                <a:latin typeface="Calibri"/>
                <a:ea typeface="Calibri"/>
                <a:cs typeface="Calibri"/>
                <a:sym typeface="Calibri"/>
              </a:rPr>
              <a:t>وجّه</a:t>
            </a:r>
            <a:r>
              <a:rPr lang="ar" sz="1200" i="0" dirty="0">
                <a:solidFill>
                  <a:schemeClr val="dk1"/>
                </a:solidFill>
                <a:latin typeface="Calibri"/>
                <a:ea typeface="Calibri"/>
                <a:cs typeface="Calibri"/>
                <a:sym typeface="Calibri"/>
              </a:rPr>
              <a:t> </a:t>
            </a:r>
            <a:r>
              <a:rPr lang="ar" sz="1100" i="0" dirty="0"/>
              <a:t> </a:t>
            </a:r>
            <a:r>
              <a:rPr lang="ar" sz="1100" i="0" dirty="0">
                <a:solidFill>
                  <a:srgbClr val="BF8F00"/>
                </a:solidFill>
              </a:rPr>
              <a:t>المشاركين إلى الاطّلاع على علاج الآثار الجانبية والمضاعفات المحتملة للوالب الرحمية لمعرفة المزيد من المعلومات. </a:t>
            </a:r>
            <a:endParaRPr i="0" dirty="0"/>
          </a:p>
          <a:p>
            <a:pPr marL="0" lvl="0" indent="0" algn="r" rtl="1">
              <a:lnSpc>
                <a:spcPct val="100000"/>
              </a:lnSpc>
              <a:spcBef>
                <a:spcPts val="800"/>
              </a:spcBef>
              <a:spcAft>
                <a:spcPts val="0"/>
              </a:spcAft>
              <a:buSzPts val="1400"/>
              <a:buNone/>
            </a:pPr>
            <a:endParaRPr i="0" dirty="0"/>
          </a:p>
        </p:txBody>
      </p:sp>
      <p:sp>
        <p:nvSpPr>
          <p:cNvPr id="1050" name="Google Shape;1050;p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lvl="0" indent="0" algn="r" rtl="1">
              <a:lnSpc>
                <a:spcPct val="100000"/>
              </a:lnSpc>
              <a:spcBef>
                <a:spcPts val="0"/>
              </a:spcBef>
              <a:spcAft>
                <a:spcPts val="0"/>
              </a:spcAft>
              <a:buSzPts val="1400"/>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p8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lvl="0" indent="0" algn="r" rtl="1">
              <a:lnSpc>
                <a:spcPct val="100000"/>
              </a:lnSpc>
              <a:spcBef>
                <a:spcPts val="0"/>
              </a:spcBef>
              <a:spcAft>
                <a:spcPts val="0"/>
              </a:spcAft>
              <a:buSzPts val="1200"/>
              <a:buNone/>
            </a:pPr>
            <a:fld id="{00000000-1234-1234-1234-123412341234}" type="slidenum">
              <a:rPr lang="en-US" sz="1200">
                <a:solidFill>
                  <a:srgbClr val="003399"/>
                </a:solidFill>
                <a:latin typeface="Arial"/>
                <a:ea typeface="Arial"/>
                <a:cs typeface="Arial"/>
                <a:sym typeface="Arial"/>
              </a:rPr>
              <a:t>84</a:t>
            </a:fld>
            <a:endParaRPr sz="1200">
              <a:solidFill>
                <a:srgbClr val="003399"/>
              </a:solidFill>
              <a:latin typeface="Arial"/>
              <a:ea typeface="Arial"/>
              <a:cs typeface="Arial"/>
              <a:sym typeface="Arial"/>
            </a:endParaRPr>
          </a:p>
        </p:txBody>
      </p:sp>
      <p:sp>
        <p:nvSpPr>
          <p:cNvPr id="1058" name="Google Shape;1058;p84:notes"/>
          <p:cNvSpPr>
            <a:spLocks noGrp="1" noRot="1" noChangeAspect="1"/>
          </p:cNvSpPr>
          <p:nvPr>
            <p:ph type="sldImg" idx="2"/>
          </p:nvPr>
        </p:nvSpPr>
        <p:spPr>
          <a:xfrm>
            <a:off x="1276350" y="742950"/>
            <a:ext cx="4764088" cy="3571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round/>
            <a:headEnd type="none" w="sm" len="sm"/>
            <a:tailEnd type="none" w="sm" len="sm"/>
          </a:ln>
        </p:spPr>
      </p:sp>
      <p:sp>
        <p:nvSpPr>
          <p:cNvPr id="1059" name="Google Shape;1059;p84:notes"/>
          <p:cNvSpPr txBox="1">
            <a:spLocks noGrp="1"/>
          </p:cNvSpPr>
          <p:nvPr>
            <p:ph type="body" idx="1"/>
          </p:nvPr>
        </p:nvSpPr>
        <p:spPr>
          <a:xfrm>
            <a:off x="975360" y="4560570"/>
            <a:ext cx="5364480" cy="4302205"/>
          </a:xfrm>
          <a:prstGeom prst="rect">
            <a:avLst/>
          </a:prstGeom>
          <a:noFill/>
          <a:ln>
            <a:noFill/>
          </a:ln>
        </p:spPr>
        <p:txBody>
          <a:bodyPr spcFirstLastPara="1" wrap="square" lIns="97150" tIns="47750" rIns="97150" bIns="47750" rtlCol="1" anchor="t" anchorCtr="0">
            <a:noAutofit/>
          </a:bodyPr>
          <a:lstStyle/>
          <a:p>
            <a:pPr marL="0" lvl="0" indent="0" algn="r" rtl="1">
              <a:lnSpc>
                <a:spcPct val="100000"/>
              </a:lnSpc>
              <a:spcBef>
                <a:spcPts val="0"/>
              </a:spcBef>
              <a:spcAft>
                <a:spcPts val="0"/>
              </a:spcAft>
              <a:buSzPts val="1400"/>
              <a:buNone/>
            </a:pPr>
            <a:r>
              <a:rPr lang="ar" b="1" i="0" dirty="0"/>
              <a:t>اشرح</a:t>
            </a:r>
            <a:r>
              <a:rPr lang="ar" i="0" dirty="0"/>
              <a:t> أنَّ مضاعفات اللولب قليلة جداً ونادرة، وعادةً ما تحدث أثناء عملية التركيب وإذا تم تركيبها على يد أحد مقدِّري الرعاية غير المتمرِّسين. في حال الاشتباه في حدوث ثقب، يجب مراقبة العميلة جيداً وتقديم العلاج فوراً. وإذا كان الوضع خطيراً، عليك إحالة العميلة إلى مقدّم خدمة خبير إذا تطلب الأمر أي تدخل جراحي. </a:t>
            </a:r>
            <a:endParaRPr i="0" dirty="0"/>
          </a:p>
          <a:p>
            <a:pPr marL="0" lvl="0" indent="0" algn="r" rtl="1">
              <a:lnSpc>
                <a:spcPct val="100000"/>
              </a:lnSpc>
              <a:spcBef>
                <a:spcPts val="0"/>
              </a:spcBef>
              <a:spcAft>
                <a:spcPts val="0"/>
              </a:spcAft>
              <a:buSzPts val="1400"/>
              <a:buNone/>
            </a:pPr>
            <a:endParaRPr i="0" dirty="0"/>
          </a:p>
          <a:p>
            <a:pPr marL="457200" lvl="0" indent="-298450" algn="r" rtl="1">
              <a:lnSpc>
                <a:spcPct val="107916"/>
              </a:lnSpc>
              <a:spcBef>
                <a:spcPts val="0"/>
              </a:spcBef>
              <a:spcAft>
                <a:spcPts val="0"/>
              </a:spcAft>
              <a:buClr>
                <a:schemeClr val="dk1"/>
              </a:buClr>
              <a:buSzPts val="1100"/>
              <a:buFont typeface="Noto Sans Symbols"/>
              <a:buChar char="●"/>
            </a:pPr>
            <a:r>
              <a:rPr lang="ar" sz="1100" i="0" dirty="0"/>
              <a:t>وضّح للعميلة أنَّ المضاعفات نادرة الحدوث، وتكون عادةً نتيجة عدم الكفاءة أو الإهمال. </a:t>
            </a:r>
            <a:endParaRPr sz="1100" i="0" dirty="0"/>
          </a:p>
          <a:p>
            <a:pPr marL="457200" lvl="0" indent="-298450" algn="r" rtl="1">
              <a:lnSpc>
                <a:spcPct val="107916"/>
              </a:lnSpc>
              <a:spcBef>
                <a:spcPts val="0"/>
              </a:spcBef>
              <a:spcAft>
                <a:spcPts val="0"/>
              </a:spcAft>
              <a:buClr>
                <a:schemeClr val="dk1"/>
              </a:buClr>
              <a:buSzPts val="1100"/>
              <a:buFont typeface="Noto Sans Symbols"/>
              <a:buChar char="●"/>
            </a:pPr>
            <a:r>
              <a:rPr lang="ar" sz="1100" i="0" dirty="0"/>
              <a:t>انصح المشاركين بضرورة مصارحة العميلة بوجود مضاعفات، وإطلاعها على المستجدات دائماً، والمتابعة معها عن كثب.</a:t>
            </a:r>
            <a:endParaRPr sz="1100" i="0" dirty="0"/>
          </a:p>
          <a:p>
            <a:pPr marL="457200" lvl="0" indent="-298450" algn="r" rtl="1">
              <a:lnSpc>
                <a:spcPct val="107916"/>
              </a:lnSpc>
              <a:spcBef>
                <a:spcPts val="0"/>
              </a:spcBef>
              <a:spcAft>
                <a:spcPts val="800"/>
              </a:spcAft>
              <a:buClr>
                <a:schemeClr val="dk1"/>
              </a:buClr>
              <a:buSzPts val="1100"/>
              <a:buFont typeface="Noto Sans Symbols"/>
              <a:buChar char="●"/>
            </a:pPr>
            <a:r>
              <a:rPr lang="ar" sz="1100" i="0" dirty="0"/>
              <a:t>وضّح أن ثقب الرحم هو حالة نادرة. وتُعد المتابعة عن كثب مع العميلة في حال تشخيصها بوجود ثقب أمراً ضرورياً.</a:t>
            </a:r>
            <a:endParaRPr i="0"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8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lvl="0" indent="0" algn="r" rtl="1">
              <a:lnSpc>
                <a:spcPct val="100000"/>
              </a:lnSpc>
              <a:spcBef>
                <a:spcPts val="0"/>
              </a:spcBef>
              <a:spcAft>
                <a:spcPts val="0"/>
              </a:spcAft>
              <a:buSzPts val="1200"/>
              <a:buNone/>
            </a:pPr>
            <a:fld id="{00000000-1234-1234-1234-123412341234}" type="slidenum">
              <a:rPr lang="en-US" sz="1200">
                <a:solidFill>
                  <a:srgbClr val="003399"/>
                </a:solidFill>
                <a:latin typeface="Arial"/>
                <a:ea typeface="Arial"/>
                <a:cs typeface="Arial"/>
                <a:sym typeface="Arial"/>
              </a:rPr>
              <a:t>85</a:t>
            </a:fld>
            <a:endParaRPr sz="1200">
              <a:solidFill>
                <a:srgbClr val="003399"/>
              </a:solidFill>
              <a:latin typeface="Arial"/>
              <a:ea typeface="Arial"/>
              <a:cs typeface="Arial"/>
              <a:sym typeface="Arial"/>
            </a:endParaRPr>
          </a:p>
        </p:txBody>
      </p:sp>
      <p:sp>
        <p:nvSpPr>
          <p:cNvPr id="1066" name="Google Shape;1066;p85:notes"/>
          <p:cNvSpPr>
            <a:spLocks noGrp="1" noRot="1" noChangeAspect="1"/>
          </p:cNvSpPr>
          <p:nvPr>
            <p:ph type="sldImg" idx="2"/>
          </p:nvPr>
        </p:nvSpPr>
        <p:spPr>
          <a:xfrm>
            <a:off x="1276350" y="742950"/>
            <a:ext cx="4764088" cy="3571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round/>
            <a:headEnd type="none" w="sm" len="sm"/>
            <a:tailEnd type="none" w="sm" len="sm"/>
          </a:ln>
        </p:spPr>
      </p:sp>
      <p:sp>
        <p:nvSpPr>
          <p:cNvPr id="1067" name="Google Shape;1067;p85:notes"/>
          <p:cNvSpPr txBox="1">
            <a:spLocks noGrp="1"/>
          </p:cNvSpPr>
          <p:nvPr>
            <p:ph type="body" idx="1"/>
          </p:nvPr>
        </p:nvSpPr>
        <p:spPr>
          <a:xfrm>
            <a:off x="975360" y="4560570"/>
            <a:ext cx="5364480" cy="4302205"/>
          </a:xfrm>
          <a:prstGeom prst="rect">
            <a:avLst/>
          </a:prstGeom>
          <a:noFill/>
          <a:ln>
            <a:noFill/>
          </a:ln>
        </p:spPr>
        <p:txBody>
          <a:bodyPr spcFirstLastPara="1" wrap="square" lIns="97150" tIns="47750" rIns="97150" bIns="47750" rtlCol="1" anchor="t" anchorCtr="0">
            <a:noAutofit/>
          </a:bodyPr>
          <a:lstStyle/>
          <a:p>
            <a:pPr marL="0" lvl="0" indent="0" algn="r" rtl="1">
              <a:lnSpc>
                <a:spcPct val="100000"/>
              </a:lnSpc>
              <a:spcBef>
                <a:spcPts val="0"/>
              </a:spcBef>
              <a:spcAft>
                <a:spcPts val="0"/>
              </a:spcAft>
              <a:buSzPts val="1400"/>
              <a:buNone/>
            </a:pPr>
            <a:r>
              <a:rPr lang="ar" b="1" i="0" dirty="0"/>
              <a:t>وضّح أن </a:t>
            </a:r>
            <a:r>
              <a:rPr lang="ar" i="0" dirty="0"/>
              <a:t>فرص انخفاض العدوى تزيد إذا التزم مقدّم الخدمة بتطبيق ممارسات العدوى الملائمة، وأنَّ اللولب نفسه لا يسبب العدوى. بعبارة أخرى، تحدث العدوى نتيجة الممارسات السيئة ذات الصلة بالوقاية من العدوى. أثناء تقديم المشورة، عليك إبلاغ العميلة بعلامات التحذير ("الألم") وإسداء نصحية بضرورة الرجوع إلى العيادة فوراً في حال الشعور بالألم أو الإصابة بالحمى مصحوبة بقشعريرة (علامة على وجود عدوى).</a:t>
            </a:r>
            <a:endParaRPr i="0" dirty="0"/>
          </a:p>
          <a:p>
            <a:pPr marL="0" lvl="0" indent="0" algn="r" rtl="1">
              <a:lnSpc>
                <a:spcPct val="100000"/>
              </a:lnSpc>
              <a:spcBef>
                <a:spcPts val="0"/>
              </a:spcBef>
              <a:spcAft>
                <a:spcPts val="0"/>
              </a:spcAft>
              <a:buSzPts val="1400"/>
              <a:buNone/>
            </a:pPr>
            <a:endParaRPr i="0" dirty="0"/>
          </a:p>
          <a:p>
            <a:pPr marL="457200" lvl="0" indent="-298450" algn="r" rtl="1">
              <a:lnSpc>
                <a:spcPct val="107916"/>
              </a:lnSpc>
              <a:spcBef>
                <a:spcPts val="0"/>
              </a:spcBef>
              <a:spcAft>
                <a:spcPts val="0"/>
              </a:spcAft>
              <a:buClr>
                <a:schemeClr val="dk1"/>
              </a:buClr>
              <a:buSzPts val="1100"/>
              <a:buFont typeface="Noto Sans Symbols"/>
              <a:buChar char="●"/>
            </a:pPr>
            <a:r>
              <a:rPr lang="ar" sz="1100" i="0" dirty="0"/>
              <a:t>نادراً ما تحدث الإصابة بالعدوى مع اللولب، ويمكن أن تحدث فقط عندما لا تُطبَّق تقنيات التعقيم أو عندما تُطبَّق على نحو غير صحيح.</a:t>
            </a:r>
            <a:endParaRPr sz="1100" i="0" dirty="0"/>
          </a:p>
          <a:p>
            <a:pPr marL="457200" lvl="0" indent="-298450" algn="r" rtl="1">
              <a:lnSpc>
                <a:spcPct val="107916"/>
              </a:lnSpc>
              <a:spcBef>
                <a:spcPts val="0"/>
              </a:spcBef>
              <a:spcAft>
                <a:spcPts val="0"/>
              </a:spcAft>
              <a:buClr>
                <a:schemeClr val="dk1"/>
              </a:buClr>
              <a:buSzPts val="1100"/>
              <a:buFont typeface="Noto Sans Symbols"/>
              <a:buChar char="●"/>
            </a:pPr>
            <a:r>
              <a:rPr lang="ar" sz="1100" i="0" dirty="0"/>
              <a:t>يمكنك علاج العدوى بتناول المضادات الحيوية، ولا داعي لإزالة اللولب أثناء العلاج بالمضادات الحيوية.  تجدر الإشارة إلى ضرورة الشرح للعميلة قرار الاحتفاظ باللولب أثناء العلاج مع طرح خيار إزالته. وإذا قرَّرت العملية إزالة اللولب، عليك اقتراح وسيلة أخرى لمنع الحمل أثناء العلاج.</a:t>
            </a:r>
            <a:endParaRPr i="0" dirty="0"/>
          </a:p>
          <a:p>
            <a:pPr marL="0" lvl="0" indent="0" algn="r" rtl="1">
              <a:lnSpc>
                <a:spcPct val="100000"/>
              </a:lnSpc>
              <a:spcBef>
                <a:spcPts val="800"/>
              </a:spcBef>
              <a:spcAft>
                <a:spcPts val="0"/>
              </a:spcAft>
              <a:buSzPts val="1400"/>
              <a:buNone/>
            </a:pPr>
            <a:endParaRPr i="0" dirty="0"/>
          </a:p>
          <a:p>
            <a:pPr marL="0" lvl="0" indent="0" algn="r" rtl="1">
              <a:lnSpc>
                <a:spcPct val="100000"/>
              </a:lnSpc>
              <a:spcBef>
                <a:spcPts val="0"/>
              </a:spcBef>
              <a:spcAft>
                <a:spcPts val="0"/>
              </a:spcAft>
              <a:buSzPts val="1400"/>
              <a:buNone/>
            </a:pPr>
            <a:r>
              <a:rPr lang="ar" i="0" dirty="0"/>
              <a:t>الصورة: تعزيز تنظيم الأسرة بعد الولادة (مصدر الصورة: شبانة زعيم)</a:t>
            </a:r>
            <a:endParaRPr i="0"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p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5" name="Google Shape;1075;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b="1" i="0" dirty="0"/>
              <a:t>وضّح</a:t>
            </a:r>
            <a:r>
              <a:rPr lang="ar" i="0" dirty="0"/>
              <a:t> أنه يجب أن يتحلى مقدِّرو خدمات الرعاية بالرفق مع العميلات اللواتي يشتيكنَ من عدم الإحساس بخيوط اللولب. يمكنك أخذ التاريخ الطبي والتحقّق من وجود خيوط في قناة عنق الرحم. قد تكون الخيوط تحرّكت ودخلت تجويف الرحم أو يكون اللولب قد خرج تماماً من الرحم من دون الشعور به. كن لطيفاً مع العميلات، ولا تتردد في إحالتهن إلى خبير لإزالة اللولب إذا لزم الأمر.</a:t>
            </a:r>
            <a:endParaRPr i="0" dirty="0"/>
          </a:p>
          <a:p>
            <a:pPr marL="0" lvl="0" indent="0" algn="r" rtl="1">
              <a:lnSpc>
                <a:spcPct val="100000"/>
              </a:lnSpc>
              <a:spcBef>
                <a:spcPts val="0"/>
              </a:spcBef>
              <a:spcAft>
                <a:spcPts val="0"/>
              </a:spcAft>
              <a:buSzPts val="1400"/>
              <a:buNone/>
            </a:pPr>
            <a:endParaRPr i="0" dirty="0"/>
          </a:p>
          <a:p>
            <a:pPr marL="457200" lvl="0" indent="-298450" algn="r" rtl="1">
              <a:lnSpc>
                <a:spcPct val="107916"/>
              </a:lnSpc>
              <a:spcBef>
                <a:spcPts val="0"/>
              </a:spcBef>
              <a:spcAft>
                <a:spcPts val="0"/>
              </a:spcAft>
              <a:buClr>
                <a:schemeClr val="dk1"/>
              </a:buClr>
              <a:buSzPts val="1100"/>
              <a:buFont typeface="Noto Sans Symbols"/>
              <a:buChar char="●"/>
            </a:pPr>
            <a:r>
              <a:rPr lang="ar" sz="1100" i="0" dirty="0"/>
              <a:t>غالباً ما تشتكي العميلات من عدم الإحساس بخيوط اللولب. افحص دائماً العميلة بعناية وبرفق بحثاً عن الخيوط.</a:t>
            </a:r>
            <a:endParaRPr sz="1100" i="0" dirty="0"/>
          </a:p>
          <a:p>
            <a:pPr marL="457200" lvl="0" indent="-298450" algn="r" rtl="1">
              <a:lnSpc>
                <a:spcPct val="107916"/>
              </a:lnSpc>
              <a:spcBef>
                <a:spcPts val="0"/>
              </a:spcBef>
              <a:spcAft>
                <a:spcPts val="0"/>
              </a:spcAft>
              <a:buClr>
                <a:schemeClr val="dk1"/>
              </a:buClr>
              <a:buSzPts val="1100"/>
              <a:buFont typeface="Noto Sans Symbols"/>
              <a:buChar char="●"/>
            </a:pPr>
            <a:r>
              <a:rPr lang="ar" sz="1100" i="0" dirty="0"/>
              <a:t>ابدأ بإجراءات بسيطة وآمنة.</a:t>
            </a:r>
            <a:endParaRPr sz="1100" i="0" dirty="0"/>
          </a:p>
          <a:p>
            <a:pPr marL="457200" lvl="0" indent="-298450" algn="r" rtl="1">
              <a:lnSpc>
                <a:spcPct val="107916"/>
              </a:lnSpc>
              <a:spcBef>
                <a:spcPts val="0"/>
              </a:spcBef>
              <a:spcAft>
                <a:spcPts val="0"/>
              </a:spcAft>
              <a:buClr>
                <a:schemeClr val="dk1"/>
              </a:buClr>
              <a:buSzPts val="1100"/>
              <a:buFont typeface="Noto Sans Symbols"/>
              <a:buChar char="●"/>
            </a:pPr>
            <a:r>
              <a:rPr lang="ar" sz="1100" i="0" dirty="0"/>
              <a:t>يمكنك إحالة العميلة إلى خبير إذا كنت غير قادر على تحديد مكان اللولب.</a:t>
            </a:r>
            <a:endParaRPr i="0" dirty="0"/>
          </a:p>
          <a:p>
            <a:pPr marL="0" lvl="0" indent="0" algn="r" rtl="1">
              <a:lnSpc>
                <a:spcPct val="100000"/>
              </a:lnSpc>
              <a:spcBef>
                <a:spcPts val="800"/>
              </a:spcBef>
              <a:spcAft>
                <a:spcPts val="0"/>
              </a:spcAft>
              <a:buSzPts val="1400"/>
              <a:buNone/>
            </a:pPr>
            <a:endParaRPr i="0" dirty="0"/>
          </a:p>
          <a:p>
            <a:pPr marL="0" marR="0" lvl="0" indent="0" algn="r" rtl="1">
              <a:lnSpc>
                <a:spcPct val="100000"/>
              </a:lnSpc>
              <a:spcBef>
                <a:spcPts val="0"/>
              </a:spcBef>
              <a:spcAft>
                <a:spcPts val="0"/>
              </a:spcAft>
              <a:buClr>
                <a:schemeClr val="dk1"/>
              </a:buClr>
              <a:buSzPts val="1200"/>
              <a:buFont typeface="Calibri"/>
              <a:buNone/>
            </a:pPr>
            <a:r>
              <a:rPr lang="ar" i="0" dirty="0"/>
              <a:t>المراجع: </a:t>
            </a:r>
            <a:r>
              <a:rPr lang="ar" sz="1800" i="0" dirty="0">
                <a:latin typeface="Times New Roman"/>
                <a:ea typeface="Times New Roman"/>
                <a:cs typeface="Times New Roman"/>
                <a:sym typeface="Times New Roman"/>
              </a:rPr>
              <a:t>منظمة الصحة العالمية، قسم الصحة الجنسية والإنجابية والبحوث ذات الصلة، ومشروع المعرفة من أجل الصحة. تنظيم الأسرة: الكتيب العالمي لمقدمي الخدمة، 2018. </a:t>
            </a:r>
            <a:r>
              <a:rPr lang="ar" sz="1800" i="0" u="sng" dirty="0">
                <a:solidFill>
                  <a:schemeClr val="hlink"/>
                </a:solidFill>
                <a:latin typeface="Times New Roman"/>
                <a:ea typeface="Times New Roman"/>
                <a:cs typeface="Times New Roman"/>
                <a:sym typeface="Times New Roman"/>
                <a:hlinkClick r:id="rId3"/>
              </a:rPr>
              <a:t>http://apps.who.int/iris/bitstream/10665/260156/1/9780999203705-eng.pdf?ua=1</a:t>
            </a:r>
            <a:r>
              <a:rPr lang="ar" sz="1800" i="0" dirty="0">
                <a:latin typeface="Times New Roman"/>
                <a:ea typeface="Times New Roman"/>
                <a:cs typeface="Times New Roman"/>
                <a:sym typeface="Times New Roman"/>
              </a:rPr>
              <a:t>.</a:t>
            </a:r>
            <a:endParaRPr sz="1800" i="0" dirty="0">
              <a:latin typeface="Calibri"/>
              <a:ea typeface="Calibri"/>
              <a:cs typeface="Calibri"/>
              <a:sym typeface="Calibri"/>
            </a:endParaRPr>
          </a:p>
          <a:p>
            <a:pPr marL="0" marR="0" lvl="0" indent="0" algn="r" rtl="1">
              <a:lnSpc>
                <a:spcPct val="100000"/>
              </a:lnSpc>
              <a:spcBef>
                <a:spcPts val="0"/>
              </a:spcBef>
              <a:spcAft>
                <a:spcPts val="0"/>
              </a:spcAft>
              <a:buClr>
                <a:schemeClr val="dk1"/>
              </a:buClr>
              <a:buSzPts val="1200"/>
              <a:buFont typeface="Calibri"/>
              <a:buNone/>
            </a:pPr>
            <a:endParaRPr i="0" dirty="0"/>
          </a:p>
        </p:txBody>
      </p:sp>
      <p:sp>
        <p:nvSpPr>
          <p:cNvPr id="1076" name="Google Shape;1076;p8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lvl="0" indent="0" algn="r" rtl="1">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8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83" name="Google Shape;1083;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b="1" i="0" dirty="0">
                <a:latin typeface="Times New Roman"/>
                <a:ea typeface="Times New Roman"/>
                <a:cs typeface="Times New Roman"/>
                <a:sym typeface="Times New Roman"/>
              </a:rPr>
              <a:t>اسأل:</a:t>
            </a:r>
            <a:r>
              <a:rPr lang="ar" b="0" i="0" dirty="0">
                <a:latin typeface="Times New Roman"/>
                <a:ea typeface="Times New Roman"/>
                <a:cs typeface="Times New Roman"/>
                <a:sym typeface="Times New Roman"/>
              </a:rPr>
              <a:t> </a:t>
            </a:r>
            <a:r>
              <a:rPr lang="ar" i="0" dirty="0">
                <a:latin typeface="Times New Roman"/>
                <a:ea typeface="Times New Roman"/>
                <a:cs typeface="Times New Roman"/>
                <a:sym typeface="Times New Roman"/>
              </a:rPr>
              <a:t>ما الآثار الجانبية للغرسات (Implant) التي سمعتن عنها؟ </a:t>
            </a:r>
            <a:endParaRPr i="0" dirty="0"/>
          </a:p>
          <a:p>
            <a:pPr marL="0" lvl="0" indent="0" algn="r" rtl="1">
              <a:lnSpc>
                <a:spcPct val="100000"/>
              </a:lnSpc>
              <a:spcBef>
                <a:spcPts val="0"/>
              </a:spcBef>
              <a:spcAft>
                <a:spcPts val="0"/>
              </a:spcAft>
              <a:buSzPts val="1400"/>
              <a:buNone/>
            </a:pPr>
            <a:endParaRPr i="0" dirty="0">
              <a:latin typeface="Times New Roman"/>
              <a:ea typeface="Times New Roman"/>
              <a:cs typeface="Times New Roman"/>
              <a:sym typeface="Times New Roman"/>
            </a:endParaRPr>
          </a:p>
          <a:p>
            <a:pPr marL="0" lvl="0" indent="0" algn="r" rtl="1">
              <a:lnSpc>
                <a:spcPct val="100000"/>
              </a:lnSpc>
              <a:spcBef>
                <a:spcPts val="0"/>
              </a:spcBef>
              <a:spcAft>
                <a:spcPts val="0"/>
              </a:spcAft>
              <a:buSzPts val="1400"/>
              <a:buNone/>
            </a:pPr>
            <a:r>
              <a:rPr lang="ar" b="1" i="0" dirty="0">
                <a:latin typeface="Times New Roman"/>
                <a:ea typeface="Times New Roman"/>
                <a:cs typeface="Times New Roman"/>
                <a:sym typeface="Times New Roman"/>
              </a:rPr>
              <a:t>اشرح </a:t>
            </a:r>
            <a:r>
              <a:rPr lang="ar" i="0" dirty="0">
                <a:latin typeface="Times New Roman"/>
                <a:ea typeface="Times New Roman"/>
                <a:cs typeface="Times New Roman"/>
                <a:sym typeface="Times New Roman"/>
              </a:rPr>
              <a:t>أن الآثار الجانبية تصيب العديد من السيدات اللواتي يستخدمنَ الغرسات. ولكن هذه التغيرات في الحيض الشهري عادةً ما تقل شيئاً فشيئاً خلال 3 إلى 6 أشهر. للاستمرار في الاستخدام، لا بد من تقديم النصائح المناسبة في وقت تركيب الغرسة (Implant).</a:t>
            </a:r>
            <a:endParaRPr i="0" dirty="0">
              <a:latin typeface="Times New Roman"/>
              <a:ea typeface="Times New Roman"/>
              <a:cs typeface="Times New Roman"/>
              <a:sym typeface="Times New Roman"/>
            </a:endParaRPr>
          </a:p>
          <a:p>
            <a:pPr marL="457200" lvl="0" indent="-298450" algn="r" rtl="1">
              <a:lnSpc>
                <a:spcPct val="107916"/>
              </a:lnSpc>
              <a:spcBef>
                <a:spcPts val="0"/>
              </a:spcBef>
              <a:spcAft>
                <a:spcPts val="0"/>
              </a:spcAft>
              <a:buClr>
                <a:schemeClr val="dk1"/>
              </a:buClr>
              <a:buSzPts val="1100"/>
              <a:buFont typeface="Noto Sans Symbols"/>
              <a:buChar char="●"/>
            </a:pPr>
            <a:r>
              <a:rPr lang="ar" sz="1100" i="0" dirty="0"/>
              <a:t>حدوث التغيرات في نمط الحيض الشهري هي الآثار الجانبية الأكثر شيوعاً مع الغرسات.</a:t>
            </a:r>
            <a:endParaRPr sz="1100" i="0" dirty="0"/>
          </a:p>
          <a:p>
            <a:pPr marL="457200" lvl="0" indent="-298450" algn="r" rtl="1">
              <a:lnSpc>
                <a:spcPct val="107916"/>
              </a:lnSpc>
              <a:spcBef>
                <a:spcPts val="0"/>
              </a:spcBef>
              <a:spcAft>
                <a:spcPts val="0"/>
              </a:spcAft>
              <a:buClr>
                <a:schemeClr val="dk1"/>
              </a:buClr>
              <a:buSzPts val="1100"/>
              <a:buFont typeface="Noto Sans Symbols"/>
              <a:buChar char="●"/>
            </a:pPr>
            <a:r>
              <a:rPr lang="ar" sz="1100" i="0" dirty="0"/>
              <a:t>طمئن العميلة أن هذه التغيرات في الحيض الشهري غير المنتظم ليست مضرة وعادةً ما تقل أو تتوقف بعد أول سنة من الاستخدام.</a:t>
            </a:r>
            <a:endParaRPr sz="1100" i="0" dirty="0"/>
          </a:p>
          <a:p>
            <a:pPr marL="457200" lvl="0" indent="-298450" algn="r" rtl="1">
              <a:lnSpc>
                <a:spcPct val="107916"/>
              </a:lnSpc>
              <a:spcBef>
                <a:spcPts val="0"/>
              </a:spcBef>
              <a:spcAft>
                <a:spcPts val="0"/>
              </a:spcAft>
              <a:buSzPts val="1100"/>
              <a:buFont typeface="Noto Sans Symbols"/>
              <a:buChar char="●"/>
            </a:pPr>
            <a:r>
              <a:rPr lang="ar" sz="1100" i="0" dirty="0"/>
              <a:t>أبلِغ العميلة أنه يمكنها اختيار وسيلة أخرى إذا رغبت في ذلك أو إذا استمرت المشكلة.</a:t>
            </a:r>
            <a:endParaRPr sz="1100" i="0" dirty="0"/>
          </a:p>
          <a:p>
            <a:pPr marL="0" lvl="0" indent="0" algn="r" rtl="1">
              <a:lnSpc>
                <a:spcPct val="100000"/>
              </a:lnSpc>
              <a:spcBef>
                <a:spcPts val="800"/>
              </a:spcBef>
              <a:spcAft>
                <a:spcPts val="0"/>
              </a:spcAft>
              <a:buSzPts val="1400"/>
              <a:buNone/>
            </a:pPr>
            <a:endParaRPr i="0" dirty="0">
              <a:latin typeface="Times New Roman"/>
              <a:ea typeface="Times New Roman"/>
              <a:cs typeface="Times New Roman"/>
              <a:sym typeface="Times New Roman"/>
            </a:endParaRPr>
          </a:p>
          <a:p>
            <a:pPr marL="0" marR="0" lvl="0" indent="0" algn="r" rtl="1">
              <a:lnSpc>
                <a:spcPct val="100000"/>
              </a:lnSpc>
              <a:spcBef>
                <a:spcPts val="0"/>
              </a:spcBef>
              <a:spcAft>
                <a:spcPts val="0"/>
              </a:spcAft>
              <a:buClr>
                <a:schemeClr val="dk1"/>
              </a:buClr>
              <a:buSzPts val="1200"/>
              <a:buFont typeface="Times New Roman"/>
              <a:buNone/>
            </a:pPr>
            <a:r>
              <a:rPr lang="ar" b="1" i="0" dirty="0">
                <a:latin typeface="Times New Roman"/>
                <a:ea typeface="Times New Roman"/>
                <a:cs typeface="Times New Roman"/>
                <a:sym typeface="Times New Roman"/>
              </a:rPr>
              <a:t>وجّه</a:t>
            </a:r>
            <a:r>
              <a:rPr lang="ar" i="0" dirty="0">
                <a:latin typeface="Times New Roman"/>
                <a:ea typeface="Times New Roman"/>
                <a:cs typeface="Times New Roman"/>
                <a:sym typeface="Times New Roman"/>
              </a:rPr>
              <a:t> المشاركين إلى الاطّلاع على </a:t>
            </a:r>
            <a:r>
              <a:rPr lang="ar" sz="1800" i="0" dirty="0">
                <a:solidFill>
                  <a:srgbClr val="9DBFE5"/>
                </a:solidFill>
                <a:latin typeface="Calibri"/>
                <a:ea typeface="Calibri"/>
                <a:cs typeface="Calibri"/>
                <a:sym typeface="Calibri"/>
              </a:rPr>
              <a:t>علاج الآثار الجانبية والمضاعفات المحتملة للغرسات</a:t>
            </a:r>
            <a:r>
              <a:rPr lang="ar" sz="1800" i="0" dirty="0">
                <a:solidFill>
                  <a:srgbClr val="9DBFE5"/>
                </a:solidFill>
                <a:latin typeface="Gill Sans"/>
                <a:ea typeface="Gill Sans"/>
                <a:cs typeface="Gill Sans"/>
                <a:sym typeface="Gill Sans"/>
              </a:rPr>
              <a:t> </a:t>
            </a:r>
            <a:r>
              <a:rPr lang="ar" i="0" dirty="0">
                <a:latin typeface="Times New Roman"/>
                <a:ea typeface="Times New Roman"/>
                <a:cs typeface="Times New Roman"/>
                <a:sym typeface="Times New Roman"/>
              </a:rPr>
              <a:t> للحصول على قائمة مفصّلة للآثار الجانبية للغرسات.</a:t>
            </a:r>
            <a:endParaRPr i="0" dirty="0"/>
          </a:p>
          <a:p>
            <a:pPr marL="0" lvl="0" indent="0" algn="r" rtl="1">
              <a:lnSpc>
                <a:spcPct val="100000"/>
              </a:lnSpc>
              <a:spcBef>
                <a:spcPts val="0"/>
              </a:spcBef>
              <a:spcAft>
                <a:spcPts val="0"/>
              </a:spcAft>
              <a:buSzPts val="1400"/>
              <a:buNone/>
            </a:pPr>
            <a:endParaRPr i="0" dirty="0">
              <a:latin typeface="Times New Roman"/>
              <a:ea typeface="Times New Roman"/>
              <a:cs typeface="Times New Roman"/>
              <a:sym typeface="Times New Roman"/>
            </a:endParaRPr>
          </a:p>
          <a:p>
            <a:pPr marL="0" marR="0" lvl="0" indent="0" algn="r" rtl="1">
              <a:lnSpc>
                <a:spcPct val="107000"/>
              </a:lnSpc>
              <a:spcBef>
                <a:spcPts val="0"/>
              </a:spcBef>
              <a:spcAft>
                <a:spcPts val="0"/>
              </a:spcAft>
              <a:buSzPts val="1400"/>
              <a:buNone/>
            </a:pPr>
            <a:r>
              <a:rPr lang="ar" sz="1800" i="0" dirty="0">
                <a:latin typeface="Times New Roman"/>
                <a:ea typeface="Times New Roman"/>
                <a:cs typeface="Times New Roman"/>
                <a:sym typeface="Times New Roman"/>
              </a:rPr>
              <a:t>المراجع: منظمة الصحة العالمية، الصحة الإنجابية والأبحاث، جامعة جونز هوبكنز، ومركز جونز هوبكنز لبرامج الاتصال. Decision-Making Tool for Family Planning Clients and Providers (أداة اتخاذ القرارات لعميلات ومقدمي خدمات تنظيم الأسرة)، 2005. [المرجع غير مُتاح باللغة العربية]</a:t>
            </a:r>
            <a:endParaRPr sz="1800" i="0" dirty="0">
              <a:latin typeface="Calibri"/>
              <a:ea typeface="Calibri"/>
              <a:cs typeface="Calibri"/>
              <a:sym typeface="Calibri"/>
            </a:endParaRPr>
          </a:p>
          <a:p>
            <a:pPr marL="0" lvl="0" indent="0" algn="r" rtl="1">
              <a:lnSpc>
                <a:spcPct val="100000"/>
              </a:lnSpc>
              <a:spcBef>
                <a:spcPts val="0"/>
              </a:spcBef>
              <a:spcAft>
                <a:spcPts val="0"/>
              </a:spcAft>
              <a:buSzPts val="1400"/>
              <a:buNone/>
            </a:pPr>
            <a:endParaRPr i="0" dirty="0">
              <a:latin typeface="Times New Roman"/>
              <a:ea typeface="Times New Roman"/>
              <a:cs typeface="Times New Roman"/>
              <a:sym typeface="Times New Roman"/>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l" rtl="1">
              <a:lnSpc>
                <a:spcPct val="100000"/>
              </a:lnSpc>
              <a:spcBef>
                <a:spcPts val="0"/>
              </a:spcBef>
              <a:spcAft>
                <a:spcPts val="0"/>
              </a:spcAft>
              <a:buSzPts val="1400"/>
              <a:buNone/>
            </a:pPr>
            <a:endParaRPr/>
          </a:p>
        </p:txBody>
      </p:sp>
      <p:sp>
        <p:nvSpPr>
          <p:cNvPr id="1093" name="Google Shape;1093;p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p8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0" name="Google Shape;1100;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b="1" i="0" dirty="0"/>
              <a:t>اشرح</a:t>
            </a:r>
            <a:r>
              <a:rPr lang="ar" i="0" dirty="0"/>
              <a:t> أن تغيرات الحيض الشهري شائعة مع الغرسات وعادةً ما تقل شيئاً فشيئاً بعد السنة الأولى للاستخدام.</a:t>
            </a:r>
            <a:endParaRPr i="0" dirty="0"/>
          </a:p>
          <a:p>
            <a:pPr marL="0" lvl="0" indent="0" algn="r" rtl="1">
              <a:lnSpc>
                <a:spcPct val="100000"/>
              </a:lnSpc>
              <a:spcBef>
                <a:spcPts val="0"/>
              </a:spcBef>
              <a:spcAft>
                <a:spcPts val="0"/>
              </a:spcAft>
              <a:buSzPts val="1400"/>
              <a:buNone/>
            </a:pPr>
            <a:r>
              <a:rPr lang="ar" i="0" dirty="0"/>
              <a:t>ولكن إذا تسبَّبت في إزعاج، يُنصح بأخذ علاج للأعراض مثل مضادات الالتهاب لا ستيرويدية أو حبوب منع الحمل المركبة. إذا لم تأتِ الدورة الشهرية للسيدة، فاستبعد الحمل وأزل الغرسة في حالة الحمل. إذا لم تكن السيدة حاملاً، فطمئنها أنَّ انقطاع الدورة الشهرية ليس مضراً.</a:t>
            </a:r>
            <a:endParaRPr i="0" dirty="0"/>
          </a:p>
          <a:p>
            <a:pPr marL="0" lvl="0" indent="0" algn="r" rtl="1">
              <a:lnSpc>
                <a:spcPct val="100000"/>
              </a:lnSpc>
              <a:spcBef>
                <a:spcPts val="0"/>
              </a:spcBef>
              <a:spcAft>
                <a:spcPts val="0"/>
              </a:spcAft>
              <a:buSzPts val="1400"/>
              <a:buNone/>
            </a:pPr>
            <a:endParaRPr i="0" dirty="0"/>
          </a:p>
          <a:p>
            <a:pPr marL="0" lvl="0" indent="0" algn="r" rtl="1">
              <a:lnSpc>
                <a:spcPct val="100000"/>
              </a:lnSpc>
              <a:spcBef>
                <a:spcPts val="0"/>
              </a:spcBef>
              <a:spcAft>
                <a:spcPts val="0"/>
              </a:spcAft>
              <a:buSzPts val="1400"/>
              <a:buNone/>
            </a:pPr>
            <a:r>
              <a:rPr lang="ar" sz="1400" b="1" i="0" dirty="0">
                <a:solidFill>
                  <a:schemeClr val="dk1"/>
                </a:solidFill>
                <a:latin typeface="Calibri"/>
                <a:ea typeface="Calibri"/>
                <a:cs typeface="Calibri"/>
                <a:sym typeface="Calibri"/>
              </a:rPr>
              <a:t>وجّه</a:t>
            </a:r>
            <a:r>
              <a:rPr lang="ar" sz="1400" i="0" dirty="0">
                <a:solidFill>
                  <a:schemeClr val="dk1"/>
                </a:solidFill>
                <a:latin typeface="Calibri"/>
                <a:ea typeface="Calibri"/>
                <a:cs typeface="Calibri"/>
                <a:sym typeface="Calibri"/>
              </a:rPr>
              <a:t> </a:t>
            </a:r>
            <a:r>
              <a:rPr lang="ar" sz="1200" i="0" dirty="0"/>
              <a:t> </a:t>
            </a:r>
            <a:r>
              <a:rPr lang="ar" sz="1200" i="0" dirty="0">
                <a:solidFill>
                  <a:srgbClr val="BF8F00"/>
                </a:solidFill>
              </a:rPr>
              <a:t>المشاركين إلى الاطّلاع على علاج الآثار الجانبية والمضاعفات المحتملة للغرسات لمعرفة المزيد من المعلومات. </a:t>
            </a:r>
            <a:endParaRPr i="0" dirty="0"/>
          </a:p>
          <a:p>
            <a:pPr marL="0" lvl="0" indent="0" algn="r" rtl="1">
              <a:lnSpc>
                <a:spcPct val="100000"/>
              </a:lnSpc>
              <a:spcBef>
                <a:spcPts val="0"/>
              </a:spcBef>
              <a:spcAft>
                <a:spcPts val="0"/>
              </a:spcAft>
              <a:buSzPts val="1400"/>
              <a:buNone/>
            </a:pPr>
            <a:endParaRPr i="0" dirty="0"/>
          </a:p>
          <a:p>
            <a:pPr marL="457200" lvl="0" indent="-298450" algn="r" rtl="1">
              <a:lnSpc>
                <a:spcPct val="107916"/>
              </a:lnSpc>
              <a:spcBef>
                <a:spcPts val="0"/>
              </a:spcBef>
              <a:spcAft>
                <a:spcPts val="0"/>
              </a:spcAft>
              <a:buClr>
                <a:schemeClr val="dk1"/>
              </a:buClr>
              <a:buSzPts val="1100"/>
              <a:buFont typeface="Noto Sans Symbols"/>
              <a:buChar char="●"/>
            </a:pPr>
            <a:r>
              <a:rPr lang="ar" sz="1100" i="0" dirty="0"/>
              <a:t>يمكن علاج الآثار الجانبية من خلال تناول مضادات الالتهاب لا ستيرويدية بسيطة أو الحبوب المركبة الفموية منخفضة الجرعة لمدة 21 يوماً.</a:t>
            </a:r>
            <a:endParaRPr sz="1100" i="0" dirty="0"/>
          </a:p>
          <a:p>
            <a:pPr marL="457200" lvl="0" indent="-298450" algn="r" rtl="1">
              <a:lnSpc>
                <a:spcPct val="107916"/>
              </a:lnSpc>
              <a:spcBef>
                <a:spcPts val="0"/>
              </a:spcBef>
              <a:spcAft>
                <a:spcPts val="800"/>
              </a:spcAft>
              <a:buClr>
                <a:schemeClr val="dk1"/>
              </a:buClr>
              <a:buSzPts val="1100"/>
              <a:buFont typeface="Noto Sans Symbols"/>
              <a:buChar char="●"/>
            </a:pPr>
            <a:r>
              <a:rPr lang="ar" sz="1100" i="0" dirty="0"/>
              <a:t>إذا تعرضت العميلة لانقطاع في الدورة الشهرية بعد تركيب الغرسة، فتحقق أولاً مما إذا كانت حاملاً. أزل الغرسة إذا كانت حاملاً. أما إذا لم تكن السيدة حاملاً، فطمئنها أنَّ انقطاع الدورة الشهرية ليس مضراً.</a:t>
            </a:r>
            <a:endParaRPr i="0" dirty="0"/>
          </a:p>
        </p:txBody>
      </p:sp>
      <p:sp>
        <p:nvSpPr>
          <p:cNvPr id="1101" name="Google Shape;1101;p8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lvl="0" indent="0" algn="r" rtl="1">
              <a:lnSpc>
                <a:spcPct val="100000"/>
              </a:lnSpc>
              <a:spcBef>
                <a:spcPts val="0"/>
              </a:spcBef>
              <a:spcAft>
                <a:spcPts val="0"/>
              </a:spcAft>
              <a:buSzPts val="1400"/>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rtlCol="1" anchor="t" anchorCtr="0">
            <a:noAutofit/>
          </a:bodyPr>
          <a:lstStyle/>
          <a:p>
            <a:pPr marL="0" lvl="0" indent="0" algn="l" rtl="1">
              <a:spcBef>
                <a:spcPts val="0"/>
              </a:spcBef>
              <a:spcAft>
                <a:spcPts val="0"/>
              </a:spcAft>
              <a:buNone/>
            </a:pPr>
            <a:endParaRPr/>
          </a:p>
        </p:txBody>
      </p:sp>
      <p:sp>
        <p:nvSpPr>
          <p:cNvPr id="314" name="Google Shape;314;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9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9" name="Google Shape;1109;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b="1" i="0" dirty="0"/>
              <a:t>اشرح </a:t>
            </a:r>
            <a:r>
              <a:rPr lang="ar" i="0" dirty="0"/>
              <a:t>أنَّ ظهور العدوى في مكان تركيب الغرسة نتج عن عدم تطبيق ممارسات الوقاية من العدوى بشكل صحيح، وأنَّ علاجها ممكن بالمضادات الحيوية. إذا لم تهدأ العدوى، يجب إزالة الغرسة. نادراً ما تخرج الغرسة من تلقاء نفسها ويحدث ذلك عادةً في غضون بضعة أشهر من التركيب أو في حالة الإصابة بالعدوى.</a:t>
            </a:r>
            <a:endParaRPr i="0" dirty="0"/>
          </a:p>
          <a:p>
            <a:pPr marL="0" lvl="0" indent="0" algn="r" rtl="1">
              <a:lnSpc>
                <a:spcPct val="100000"/>
              </a:lnSpc>
              <a:spcBef>
                <a:spcPts val="0"/>
              </a:spcBef>
              <a:spcAft>
                <a:spcPts val="0"/>
              </a:spcAft>
              <a:buSzPts val="1400"/>
              <a:buNone/>
            </a:pPr>
            <a:endParaRPr i="0" dirty="0"/>
          </a:p>
          <a:p>
            <a:pPr marL="457200" lvl="0" indent="-298450" algn="r" rtl="1">
              <a:lnSpc>
                <a:spcPct val="107916"/>
              </a:lnSpc>
              <a:spcBef>
                <a:spcPts val="0"/>
              </a:spcBef>
              <a:spcAft>
                <a:spcPts val="0"/>
              </a:spcAft>
              <a:buClr>
                <a:schemeClr val="dk1"/>
              </a:buClr>
              <a:buSzPts val="1100"/>
              <a:buFont typeface="Noto Sans Symbols"/>
              <a:buChar char="●"/>
            </a:pPr>
            <a:r>
              <a:rPr lang="ar" sz="1100" i="0" dirty="0"/>
              <a:t>يرجع الإصابة بالعدوى في مكان تركيب الغرسة إلى عدم تطبيق ممارسات الوقاية من العدوى بشكل صحيح. عالِج العدوى بمضادات حيوية عن طريق الفم لمدة سبعة أيام. </a:t>
            </a:r>
            <a:endParaRPr sz="1100" i="0" dirty="0"/>
          </a:p>
          <a:p>
            <a:pPr marL="457200" lvl="0" indent="-298450" algn="r" rtl="1">
              <a:lnSpc>
                <a:spcPct val="107916"/>
              </a:lnSpc>
              <a:spcBef>
                <a:spcPts val="0"/>
              </a:spcBef>
              <a:spcAft>
                <a:spcPts val="0"/>
              </a:spcAft>
              <a:buClr>
                <a:schemeClr val="dk1"/>
              </a:buClr>
              <a:buSzPts val="1100"/>
              <a:buFont typeface="Noto Sans Symbols"/>
              <a:buChar char="●"/>
            </a:pPr>
            <a:r>
              <a:rPr lang="ar" sz="1100" i="0" dirty="0"/>
              <a:t>لا داعي لإزالة الغرسة. جفف الخراج وأعطِ المريضة مضادات حيوية فموية. </a:t>
            </a:r>
            <a:endParaRPr sz="1100" i="0" dirty="0"/>
          </a:p>
          <a:p>
            <a:pPr marL="457200" lvl="0" indent="-298450" algn="r" rtl="1">
              <a:lnSpc>
                <a:spcPct val="107916"/>
              </a:lnSpc>
              <a:spcBef>
                <a:spcPts val="0"/>
              </a:spcBef>
              <a:spcAft>
                <a:spcPts val="800"/>
              </a:spcAft>
              <a:buClr>
                <a:schemeClr val="dk1"/>
              </a:buClr>
              <a:buSzPts val="1100"/>
              <a:buFont typeface="Noto Sans Symbols"/>
              <a:buChar char="●"/>
            </a:pPr>
            <a:r>
              <a:rPr lang="ar" sz="1100" i="0" dirty="0"/>
              <a:t>أزل الغرسة إذا لم تهدأ العدوى أو إذا خرج جزءٌ منها.</a:t>
            </a:r>
            <a:endParaRPr i="0" dirty="0"/>
          </a:p>
        </p:txBody>
      </p:sp>
      <p:sp>
        <p:nvSpPr>
          <p:cNvPr id="1110" name="Google Shape;1110;p9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1" anchor="b" anchorCtr="0">
            <a:noAutofit/>
          </a:bodyPr>
          <a:lstStyle/>
          <a:p>
            <a:pPr marL="0" lvl="0" indent="0" algn="r" rtl="1">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165100" lvl="0" indent="0" algn="r" rtl="1">
              <a:lnSpc>
                <a:spcPct val="107916"/>
              </a:lnSpc>
              <a:spcBef>
                <a:spcPts val="0"/>
              </a:spcBef>
              <a:spcAft>
                <a:spcPts val="0"/>
              </a:spcAft>
              <a:buClr>
                <a:schemeClr val="dk1"/>
              </a:buClr>
              <a:buSzPts val="1000"/>
              <a:buFont typeface="Noto Sans Symbols"/>
              <a:buNone/>
            </a:pPr>
            <a:r>
              <a:rPr lang="ar" sz="1100" b="1" dirty="0"/>
              <a:t>لخّص</a:t>
            </a:r>
            <a:r>
              <a:rPr lang="ar" sz="1100" dirty="0"/>
              <a:t> النقاط الرئيسية التي ينبغي أن يتذكرها المشاركون من العرض التقديمي حول أهمية المشورة الجيدة واختتم العرض. </a:t>
            </a:r>
            <a:r>
              <a:rPr lang="ar" sz="1100" b="1" dirty="0"/>
              <a:t>أجب</a:t>
            </a:r>
            <a:r>
              <a:rPr lang="ar" sz="1100" dirty="0"/>
              <a:t> عن أي أسئلة لدى المشاركين. </a:t>
            </a:r>
            <a:endParaRPr dirty="0"/>
          </a:p>
        </p:txBody>
      </p:sp>
      <p:sp>
        <p:nvSpPr>
          <p:cNvPr id="1118" name="Google Shape;1118;p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i="0" dirty="0"/>
              <a:t>ملاحظة للمدرّب: هذه شرائح إضافية للجلسة الثالثة حول الوسائل قصيرة المفعول (LARCs) التي يمكن استخدامها حسب الحاجة. </a:t>
            </a:r>
            <a:endParaRPr i="0" dirty="0"/>
          </a:p>
        </p:txBody>
      </p:sp>
      <p:sp>
        <p:nvSpPr>
          <p:cNvPr id="1125" name="Google Shape;1125;p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3" name="Google Shape;1133;p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b="1" i="0" dirty="0"/>
              <a:t>اشرح</a:t>
            </a:r>
            <a:r>
              <a:rPr lang="ar" i="0" dirty="0"/>
              <a:t> أنَّ وسائل منع الحمل يمكن تصنيفها بوجه عام إلى ثلاث مجموعات حسب مدة فعالية الوسيلة. </a:t>
            </a:r>
            <a:endParaRPr i="0" dirty="0"/>
          </a:p>
          <a:p>
            <a:pPr marL="171450" lvl="0" indent="-171450" algn="r" rtl="1">
              <a:lnSpc>
                <a:spcPct val="100000"/>
              </a:lnSpc>
              <a:spcBef>
                <a:spcPts val="0"/>
              </a:spcBef>
              <a:spcAft>
                <a:spcPts val="0"/>
              </a:spcAft>
              <a:buClr>
                <a:schemeClr val="dk1"/>
              </a:buClr>
              <a:buSzPts val="1200"/>
              <a:buFont typeface="Arial"/>
              <a:buChar char="•"/>
            </a:pPr>
            <a:r>
              <a:rPr lang="ar" b="1" i="0" dirty="0"/>
              <a:t>تشمل أمثلة</a:t>
            </a:r>
            <a:r>
              <a:rPr lang="ar" i="0" dirty="0"/>
              <a:t> وسائل منع الحمل قصيرة المفعول (LARCs) حبوب منع الحمل المركبة والحقن الهرمونية واللصقة والحلقة المهبلية وغيرها، وهي ذات فعالية عالية وقد يلزم استخدامها يومياً (على سبيل المثال الواقيات أو حبوب منع الحمل الفموية المركبة) أو استخدامها لفترة زمنية محدودة (بحد أقصى 3 أشهر بالنسبة للحقن على سبيل المثال). ويتلاشى تأثيرها سريعاً بحيث يمكن للسيدة الحمل بسرعة.</a:t>
            </a:r>
            <a:endParaRPr i="0" dirty="0"/>
          </a:p>
          <a:p>
            <a:pPr marL="171450" lvl="0" indent="-171450" algn="r" rtl="1">
              <a:lnSpc>
                <a:spcPct val="100000"/>
              </a:lnSpc>
              <a:spcBef>
                <a:spcPts val="0"/>
              </a:spcBef>
              <a:spcAft>
                <a:spcPts val="0"/>
              </a:spcAft>
              <a:buClr>
                <a:schemeClr val="dk1"/>
              </a:buClr>
              <a:buSzPts val="1200"/>
              <a:buFont typeface="Arial"/>
              <a:buChar char="•"/>
            </a:pPr>
            <a:r>
              <a:rPr lang="ar" b="1" i="0" dirty="0"/>
              <a:t>تشمل أمثلة</a:t>
            </a:r>
            <a:r>
              <a:rPr lang="ar" i="0" dirty="0"/>
              <a:t> وسائل منع الحمل القابلة للعكس وطويلة المفعول (LARCs) اللوالب الرحمية (النحاسية أو الهرمونية) وغرسات منع الحمل، وهي عالية الفعالية وقابلة للعكس، ويمكن استخدامها لمدة طويلة تتراوح بين عامَين و12 عاماً حسب النوع المُستخدَم.</a:t>
            </a:r>
            <a:endParaRPr i="0" dirty="0"/>
          </a:p>
          <a:p>
            <a:pPr marL="171450" lvl="0" indent="-171450" algn="r" rtl="1">
              <a:lnSpc>
                <a:spcPct val="100000"/>
              </a:lnSpc>
              <a:spcBef>
                <a:spcPts val="0"/>
              </a:spcBef>
              <a:spcAft>
                <a:spcPts val="0"/>
              </a:spcAft>
              <a:buClr>
                <a:schemeClr val="dk1"/>
              </a:buClr>
              <a:buSzPts val="1200"/>
              <a:buFont typeface="Arial"/>
              <a:buChar char="•"/>
            </a:pPr>
            <a:r>
              <a:rPr lang="ar" b="1" i="0" dirty="0"/>
              <a:t>يمكن للرجال أو النساء استخدام</a:t>
            </a:r>
            <a:r>
              <a:rPr lang="ar" i="0" dirty="0"/>
              <a:t> وسائل منع الحمل دائمة المفعول (LARCs) على حدٍّ سواء، فهي تتطلب إجراءات جراحية بسيطة، كما أنها خيار جيد لأي أسرة لا ترغب في إنجاب المزيد من الأطفال. </a:t>
            </a:r>
            <a:endParaRPr i="0" dirty="0"/>
          </a:p>
        </p:txBody>
      </p:sp>
      <p:sp>
        <p:nvSpPr>
          <p:cNvPr id="1134" name="Google Shape;1134;p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1" anchor="b" anchorCtr="0">
            <a:noAutofit/>
          </a:bodyPr>
          <a:lstStyle/>
          <a:p>
            <a:pPr marL="0" lvl="0" indent="0" algn="r" rtl="1">
              <a:lnSpc>
                <a:spcPct val="100000"/>
              </a:lnSpc>
              <a:spcBef>
                <a:spcPts val="0"/>
              </a:spcBef>
              <a:spcAft>
                <a:spcPts val="0"/>
              </a:spcAft>
              <a:buSzPts val="1400"/>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p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1" anchor="t" anchorCtr="0">
            <a:noAutofit/>
          </a:bodyPr>
          <a:lstStyle/>
          <a:p>
            <a:pPr marL="457200" lvl="0" indent="-298450" algn="r" rtl="1">
              <a:lnSpc>
                <a:spcPct val="107916"/>
              </a:lnSpc>
              <a:spcBef>
                <a:spcPts val="0"/>
              </a:spcBef>
              <a:spcAft>
                <a:spcPts val="0"/>
              </a:spcAft>
              <a:buClr>
                <a:schemeClr val="dk1"/>
              </a:buClr>
              <a:buSzPts val="1100"/>
              <a:buFont typeface="Noto Sans Symbols"/>
              <a:buChar char="●"/>
            </a:pPr>
            <a:r>
              <a:rPr lang="ar" sz="1100" dirty="0"/>
              <a:t>تتلاشى سريعاً آثار وسائل منع الحمل الفموية قصيرة المدى، ويمكن استعادة الخصوبة بدون تأخير.</a:t>
            </a:r>
            <a:endParaRPr sz="1100" dirty="0"/>
          </a:p>
          <a:p>
            <a:pPr marL="457200" lvl="0" indent="-298450" algn="r" rtl="1">
              <a:lnSpc>
                <a:spcPct val="107916"/>
              </a:lnSpc>
              <a:spcBef>
                <a:spcPts val="0"/>
              </a:spcBef>
              <a:spcAft>
                <a:spcPts val="0"/>
              </a:spcAft>
              <a:buClr>
                <a:schemeClr val="dk1"/>
              </a:buClr>
              <a:buSzPts val="1100"/>
              <a:buFont typeface="Noto Sans Symbols"/>
              <a:buChar char="●"/>
            </a:pPr>
            <a:r>
              <a:rPr lang="ar" sz="1100" dirty="0"/>
              <a:t>يمكن للعميلات استخدام أغلب هذه الوسائل وحدهنّ بدون الحاجة إلى تدخل من خبير.</a:t>
            </a:r>
            <a:endParaRPr sz="1100" dirty="0"/>
          </a:p>
          <a:p>
            <a:pPr marL="457200" lvl="0" indent="-298450" algn="r" rtl="1">
              <a:lnSpc>
                <a:spcPct val="107916"/>
              </a:lnSpc>
              <a:spcBef>
                <a:spcPts val="0"/>
              </a:spcBef>
              <a:spcAft>
                <a:spcPts val="800"/>
              </a:spcAft>
              <a:buClr>
                <a:schemeClr val="dk1"/>
              </a:buClr>
              <a:buSzPts val="1100"/>
              <a:buFont typeface="Noto Sans Symbols"/>
              <a:buChar char="●"/>
            </a:pPr>
            <a:r>
              <a:rPr lang="ar" sz="1100" dirty="0"/>
              <a:t>تعمل هذه الوسائل في الأساس عن طريق تثبيط عملية الإباضة.</a:t>
            </a:r>
            <a:endParaRPr dirty="0"/>
          </a:p>
        </p:txBody>
      </p:sp>
      <p:sp>
        <p:nvSpPr>
          <p:cNvPr id="1140" name="Google Shape;1140;p9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46" name="Google Shape;1146;p95:notes"/>
          <p:cNvSpPr txBox="1">
            <a:spLocks noGrp="1"/>
          </p:cNvSpPr>
          <p:nvPr>
            <p:ph type="body" idx="1"/>
          </p:nvPr>
        </p:nvSpPr>
        <p:spPr>
          <a:xfrm>
            <a:off x="658813" y="3741738"/>
            <a:ext cx="5694300" cy="239700"/>
          </a:xfrm>
          <a:prstGeom prst="rect">
            <a:avLst/>
          </a:prstGeom>
          <a:noFill/>
          <a:ln>
            <a:noFill/>
          </a:ln>
        </p:spPr>
        <p:txBody>
          <a:bodyPr spcFirstLastPara="1" wrap="square" lIns="91425" tIns="45700" rIns="91425" bIns="45700" rtlCol="1" anchor="t" anchorCtr="0">
            <a:noAutofit/>
          </a:bodyPr>
          <a:lstStyle/>
          <a:p>
            <a:pPr marL="158750" lvl="0" indent="0" algn="r" rtl="1">
              <a:lnSpc>
                <a:spcPct val="107916"/>
              </a:lnSpc>
              <a:spcBef>
                <a:spcPts val="0"/>
              </a:spcBef>
              <a:spcAft>
                <a:spcPts val="0"/>
              </a:spcAft>
              <a:buClr>
                <a:schemeClr val="dk1"/>
              </a:buClr>
              <a:buSzPts val="1100"/>
              <a:buFont typeface="Noto Sans Symbols"/>
              <a:buNone/>
            </a:pPr>
            <a:r>
              <a:rPr lang="ar" sz="1100" b="1" i="0" dirty="0"/>
              <a:t>اعرض </a:t>
            </a:r>
            <a:r>
              <a:rPr lang="ar" sz="1100" i="0" dirty="0"/>
              <a:t>عينات من حبوب منع الحمل الفموية المركبة على حاوية عينات. </a:t>
            </a:r>
            <a:r>
              <a:rPr lang="ar" sz="1100" b="1" i="0" dirty="0"/>
              <a:t>اسأل </a:t>
            </a:r>
            <a:r>
              <a:rPr lang="ar" sz="1100" i="0" dirty="0"/>
              <a:t>المشاركين عن نوع حبوب منع الحمل الفموية المركبة المتوفرة في أماكنهم. </a:t>
            </a:r>
            <a:r>
              <a:rPr lang="ar" sz="1000" b="1" i="0" dirty="0">
                <a:latin typeface="Times New Roman"/>
                <a:ea typeface="Times New Roman"/>
                <a:cs typeface="Times New Roman"/>
                <a:sym typeface="Times New Roman"/>
              </a:rPr>
              <a:t>وضّح </a:t>
            </a:r>
            <a:r>
              <a:rPr lang="ar" sz="1000" i="0" dirty="0">
                <a:latin typeface="Times New Roman"/>
                <a:ea typeface="Times New Roman"/>
                <a:cs typeface="Times New Roman"/>
                <a:sym typeface="Times New Roman"/>
              </a:rPr>
              <a:t>أن حبوب منع الحمل الفموية المركبة آمنة. تعتمد فعاليتها على المستخدِمة. وتصل فعاليتها إلى نسبة 99% إذا تم استخدامها باستمرار وبشكل صحيح. تصل احتمالية الحمل إلى أعلى مستوى لها إذا تأخرت السيدة 3 أيام أو أكثر في استخدام المجموعة الجديدة من الحبوب أو إذا لم تأخذ 3 حبوب أو أكثر.</a:t>
            </a:r>
            <a:endParaRPr sz="1000" i="0" dirty="0">
              <a:latin typeface="Times New Roman"/>
              <a:ea typeface="Times New Roman"/>
              <a:cs typeface="Times New Roman"/>
              <a:sym typeface="Times New Roman"/>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4" name="Google Shape;1154;p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b="1" i="0" dirty="0">
                <a:latin typeface="Times New Roman"/>
                <a:ea typeface="Times New Roman"/>
                <a:cs typeface="Times New Roman"/>
                <a:sym typeface="Times New Roman"/>
              </a:rPr>
              <a:t>اشرح </a:t>
            </a:r>
            <a:r>
              <a:rPr lang="ar" i="0" dirty="0">
                <a:latin typeface="Times New Roman"/>
                <a:ea typeface="Times New Roman"/>
                <a:cs typeface="Times New Roman"/>
                <a:sym typeface="Times New Roman"/>
              </a:rPr>
              <a:t>أنَّ هذه الآثار الجانبية تحدث عادةً في أول بضعة أشهر وتقل شيئاً فشيئاً من تلقاء نفسها. إذا كانت العميلة قلقة بشأن الآثار الجانبية، يمكن إعطاؤها علاجاً للأعراض.</a:t>
            </a:r>
            <a:endParaRPr i="0" dirty="0">
              <a:latin typeface="Times New Roman"/>
              <a:ea typeface="Times New Roman"/>
              <a:cs typeface="Times New Roman"/>
              <a:sym typeface="Times New Roman"/>
            </a:endParaRPr>
          </a:p>
          <a:p>
            <a:pPr marL="0" lvl="0" indent="0" algn="r" rtl="1">
              <a:lnSpc>
                <a:spcPct val="107916"/>
              </a:lnSpc>
              <a:spcBef>
                <a:spcPts val="0"/>
              </a:spcBef>
              <a:spcAft>
                <a:spcPts val="0"/>
              </a:spcAft>
              <a:buSzPts val="1400"/>
              <a:buNone/>
            </a:pPr>
            <a:endParaRPr sz="1100" i="0" dirty="0"/>
          </a:p>
          <a:p>
            <a:pPr marL="457200" lvl="0" indent="-298450" algn="r" rtl="1">
              <a:lnSpc>
                <a:spcPct val="107916"/>
              </a:lnSpc>
              <a:spcBef>
                <a:spcPts val="0"/>
              </a:spcBef>
              <a:spcAft>
                <a:spcPts val="0"/>
              </a:spcAft>
              <a:buClr>
                <a:schemeClr val="dk1"/>
              </a:buClr>
              <a:buSzPts val="1100"/>
              <a:buFont typeface="Noto Sans Symbols"/>
              <a:buChar char="●"/>
            </a:pPr>
            <a:r>
              <a:rPr lang="ar" sz="1100" i="0" dirty="0"/>
              <a:t>اسأل المشاركين عن مَن يُسمَح أو يُمنع لها استخدام حبوب منع الحمل الفموية المركبة</a:t>
            </a:r>
            <a:endParaRPr sz="1100" i="0" dirty="0"/>
          </a:p>
          <a:p>
            <a:pPr marL="457200" lvl="0" indent="-298450" algn="r" rtl="1">
              <a:lnSpc>
                <a:spcPct val="107916"/>
              </a:lnSpc>
              <a:spcBef>
                <a:spcPts val="0"/>
              </a:spcBef>
              <a:spcAft>
                <a:spcPts val="0"/>
              </a:spcAft>
              <a:buClr>
                <a:schemeClr val="dk1"/>
              </a:buClr>
              <a:buSzPts val="1100"/>
              <a:buFont typeface="Noto Sans Symbols"/>
              <a:buChar char="●"/>
            </a:pPr>
            <a:r>
              <a:rPr lang="ar" sz="1100" i="0" dirty="0"/>
              <a:t>دوّن الإجابات المختصرة على اللوح القلّاب وقارنها بالإجابات المبينة على الشريحة</a:t>
            </a:r>
            <a:endParaRPr i="0" dirty="0">
              <a:latin typeface="Times New Roman"/>
              <a:ea typeface="Times New Roman"/>
              <a:cs typeface="Times New Roman"/>
              <a:sym typeface="Times New Roman"/>
            </a:endParaRPr>
          </a:p>
          <a:p>
            <a:pPr marL="0" lvl="0" indent="0" algn="r" rtl="1">
              <a:lnSpc>
                <a:spcPct val="100000"/>
              </a:lnSpc>
              <a:spcBef>
                <a:spcPts val="800"/>
              </a:spcBef>
              <a:spcAft>
                <a:spcPts val="0"/>
              </a:spcAft>
              <a:buSzPts val="1400"/>
              <a:buNone/>
            </a:pPr>
            <a:endParaRPr i="0" dirty="0">
              <a:latin typeface="Times New Roman"/>
              <a:ea typeface="Times New Roman"/>
              <a:cs typeface="Times New Roman"/>
              <a:sym typeface="Times New Roman"/>
            </a:endParaRPr>
          </a:p>
          <a:p>
            <a:pPr marL="0" marR="0" lvl="0" indent="0" algn="r" rtl="1">
              <a:lnSpc>
                <a:spcPct val="100000"/>
              </a:lnSpc>
              <a:spcBef>
                <a:spcPts val="360"/>
              </a:spcBef>
              <a:spcAft>
                <a:spcPts val="0"/>
              </a:spcAft>
              <a:buClr>
                <a:schemeClr val="dk1"/>
              </a:buClr>
              <a:buSzPts val="1200"/>
              <a:buFont typeface="Times New Roman"/>
              <a:buNone/>
            </a:pPr>
            <a:r>
              <a:rPr lang="ar" i="0" dirty="0">
                <a:latin typeface="Times New Roman"/>
                <a:ea typeface="Times New Roman"/>
                <a:cs typeface="Times New Roman"/>
                <a:sym typeface="Times New Roman"/>
              </a:rPr>
              <a:t>المراجع: منظمة الصحة العالمية. Decision-Making Tool for Family Planning Clients and Providers (أداة اتخاذ القرارات لعميلات ومقدمي خدمات تنظيم الأسرة) [المرجع غير مُتاح باللغة العربية] .‎2005</a:t>
            </a:r>
            <a:endParaRPr i="0" dirty="0"/>
          </a:p>
          <a:p>
            <a:pPr marL="0" lvl="0" indent="0" algn="r" rtl="1">
              <a:lnSpc>
                <a:spcPct val="100000"/>
              </a:lnSpc>
              <a:spcBef>
                <a:spcPts val="0"/>
              </a:spcBef>
              <a:spcAft>
                <a:spcPts val="0"/>
              </a:spcAft>
              <a:buSzPts val="1400"/>
              <a:buNone/>
            </a:pPr>
            <a:endParaRPr i="0" dirty="0">
              <a:latin typeface="Times New Roman"/>
              <a:ea typeface="Times New Roman"/>
              <a:cs typeface="Times New Roman"/>
              <a:sym typeface="Times New Roman"/>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60" name="Google Shape;1160;p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1" anchor="t" anchorCtr="0">
            <a:noAutofit/>
          </a:bodyPr>
          <a:lstStyle/>
          <a:p>
            <a:pPr marL="158750" lvl="0" indent="0" algn="r" rtl="1">
              <a:lnSpc>
                <a:spcPct val="107916"/>
              </a:lnSpc>
              <a:spcBef>
                <a:spcPts val="0"/>
              </a:spcBef>
              <a:spcAft>
                <a:spcPts val="0"/>
              </a:spcAft>
              <a:buClr>
                <a:schemeClr val="dk1"/>
              </a:buClr>
              <a:buSzPts val="1100"/>
              <a:buFont typeface="Noto Sans Symbols"/>
              <a:buNone/>
            </a:pPr>
            <a:r>
              <a:rPr lang="ar" sz="1200" b="1" i="0" dirty="0">
                <a:latin typeface="Times New Roman"/>
                <a:ea typeface="Times New Roman"/>
                <a:cs typeface="Times New Roman"/>
                <a:sym typeface="Times New Roman"/>
              </a:rPr>
              <a:t>اشرح</a:t>
            </a:r>
            <a:r>
              <a:rPr lang="ar" sz="1200" i="0" dirty="0">
                <a:latin typeface="Times New Roman"/>
                <a:ea typeface="Times New Roman"/>
                <a:cs typeface="Times New Roman"/>
                <a:sym typeface="Times New Roman"/>
              </a:rPr>
              <a:t> أنه يمكن لأغلب العميلات </a:t>
            </a:r>
            <a:r>
              <a:rPr lang="ar" sz="1100" i="0" dirty="0">
                <a:latin typeface="Times New Roman"/>
                <a:ea typeface="Times New Roman"/>
                <a:cs typeface="Times New Roman"/>
                <a:sym typeface="Times New Roman"/>
              </a:rPr>
              <a:t>استخدام حبوب منع الحمل الفموية المركبة.</a:t>
            </a:r>
            <a:r>
              <a:rPr lang="ar" sz="1100" i="0" dirty="0"/>
              <a:t> موانع استخدامها قليلة. </a:t>
            </a:r>
            <a:endParaRPr i="0" dirty="0"/>
          </a:p>
          <a:p>
            <a:pPr marL="158750" lvl="0" indent="0" algn="r" rtl="1">
              <a:lnSpc>
                <a:spcPct val="107916"/>
              </a:lnSpc>
              <a:spcBef>
                <a:spcPts val="0"/>
              </a:spcBef>
              <a:spcAft>
                <a:spcPts val="0"/>
              </a:spcAft>
              <a:buClr>
                <a:schemeClr val="dk1"/>
              </a:buClr>
              <a:buSzPts val="1100"/>
              <a:buFont typeface="Noto Sans Symbols"/>
              <a:buNone/>
            </a:pPr>
            <a:endParaRPr sz="1100" i="0" dirty="0">
              <a:latin typeface="Times New Roman"/>
              <a:ea typeface="Times New Roman"/>
              <a:cs typeface="Times New Roman"/>
              <a:sym typeface="Times New Roman"/>
            </a:endParaRPr>
          </a:p>
          <a:p>
            <a:pPr marL="158750" lvl="0" indent="0" algn="r" rtl="1">
              <a:lnSpc>
                <a:spcPct val="107916"/>
              </a:lnSpc>
              <a:spcBef>
                <a:spcPts val="0"/>
              </a:spcBef>
              <a:spcAft>
                <a:spcPts val="0"/>
              </a:spcAft>
              <a:buClr>
                <a:schemeClr val="dk1"/>
              </a:buClr>
              <a:buSzPts val="1100"/>
              <a:buFont typeface="Noto Sans Symbols"/>
              <a:buNone/>
            </a:pPr>
            <a:r>
              <a:rPr lang="ar" i="0" dirty="0">
                <a:latin typeface="Times New Roman"/>
                <a:ea typeface="Times New Roman"/>
                <a:cs typeface="Times New Roman"/>
                <a:sym typeface="Times New Roman"/>
              </a:rPr>
              <a:t>المراجع: منظمة الصحة العالمية. Decision-Making Tool for Family Planning Clients and Providers (أداة اتخاذ القرارات لعميلات ومقدمي خدمات تنظيم الأسرة) [المرجع غير مُتاح باللغة العربية] .‎2005</a:t>
            </a:r>
            <a:endParaRPr i="0" dirty="0"/>
          </a:p>
          <a:p>
            <a:pPr marL="0" lvl="0" indent="0" algn="r" rtl="1">
              <a:lnSpc>
                <a:spcPct val="100000"/>
              </a:lnSpc>
              <a:spcBef>
                <a:spcPts val="0"/>
              </a:spcBef>
              <a:spcAft>
                <a:spcPts val="0"/>
              </a:spcAft>
              <a:buSzPts val="1400"/>
              <a:buNone/>
            </a:pPr>
            <a:endParaRPr i="0" dirty="0">
              <a:latin typeface="Times New Roman"/>
              <a:ea typeface="Times New Roman"/>
              <a:cs typeface="Times New Roman"/>
              <a:sym typeface="Times New Roman"/>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66" name="Google Shape;1166;p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sz="1200" b="1" i="0" dirty="0"/>
              <a:t>اشرح </a:t>
            </a:r>
            <a:r>
              <a:rPr lang="ar" sz="1200" i="0" dirty="0"/>
              <a:t>الأهمية القصوى لمعرفة ما يلزم القيام به إذا فوتت العميلة تناول حبوبها. </a:t>
            </a:r>
            <a:r>
              <a:rPr lang="ar" sz="1100" i="0" dirty="0"/>
              <a:t>يجب أن تتناول العميلة في أقرب وقت ممكن الحبة التي تم تفويتها. </a:t>
            </a:r>
            <a:r>
              <a:rPr lang="ar" sz="1200" i="0" dirty="0"/>
              <a:t>قدّم للعميلة تعليمات مناسبة في وقت تقديم المشورة وانصحها باستخدام وسيلة منع حمل احتياطية.</a:t>
            </a:r>
            <a:endParaRPr i="0" dirty="0">
              <a:latin typeface="Times New Roman"/>
              <a:ea typeface="Times New Roman"/>
              <a:cs typeface="Times New Roman"/>
              <a:sym typeface="Times New Roman"/>
            </a:endParaRPr>
          </a:p>
          <a:p>
            <a:pPr marL="0" lvl="0" indent="0" algn="r" rtl="1">
              <a:lnSpc>
                <a:spcPct val="100000"/>
              </a:lnSpc>
              <a:spcBef>
                <a:spcPts val="0"/>
              </a:spcBef>
              <a:spcAft>
                <a:spcPts val="0"/>
              </a:spcAft>
              <a:buSzPts val="1400"/>
              <a:buNone/>
            </a:pPr>
            <a:endParaRPr i="0" dirty="0">
              <a:latin typeface="Times New Roman"/>
              <a:ea typeface="Times New Roman"/>
              <a:cs typeface="Times New Roman"/>
              <a:sym typeface="Times New Roman"/>
            </a:endParaRPr>
          </a:p>
          <a:p>
            <a:pPr marL="0" marR="0" lvl="0" indent="0" algn="r" rtl="1">
              <a:lnSpc>
                <a:spcPct val="100000"/>
              </a:lnSpc>
              <a:spcBef>
                <a:spcPts val="360"/>
              </a:spcBef>
              <a:spcAft>
                <a:spcPts val="0"/>
              </a:spcAft>
              <a:buClr>
                <a:schemeClr val="dk1"/>
              </a:buClr>
              <a:buSzPts val="1200"/>
              <a:buFont typeface="Times New Roman"/>
              <a:buNone/>
            </a:pPr>
            <a:r>
              <a:rPr lang="ar" i="0" dirty="0">
                <a:latin typeface="Times New Roman"/>
                <a:ea typeface="Times New Roman"/>
                <a:cs typeface="Times New Roman"/>
                <a:sym typeface="Times New Roman"/>
              </a:rPr>
              <a:t>المراجع: منظمة الصحة العالمية. Decision-Making Tool for Family Planning Clients and Providers (أداة اتخاذ القرارات لعميلات ومقدمي خدمات تنظيم الأسرة) [المرجع غير مُتاح باللغة العربية] .‎2005 وكالة التنمية الدولية التابعة للولايات المتحدة ومنظمة الصحة العالمية وصندوق الأمم المتحدة للسكان. حزمة موارد التدريب المتعلّقة بتنظيم الأسرة. .‎2018 </a:t>
            </a:r>
            <a:endParaRPr sz="1200" i="0" dirty="0"/>
          </a:p>
          <a:p>
            <a:pPr marL="0" lvl="0" indent="0" algn="r" rtl="1">
              <a:lnSpc>
                <a:spcPct val="100000"/>
              </a:lnSpc>
              <a:spcBef>
                <a:spcPts val="0"/>
              </a:spcBef>
              <a:spcAft>
                <a:spcPts val="0"/>
              </a:spcAft>
              <a:buSzPts val="1400"/>
              <a:buNone/>
            </a:pPr>
            <a:endParaRPr i="0" dirty="0">
              <a:latin typeface="Times New Roman"/>
              <a:ea typeface="Times New Roman"/>
              <a:cs typeface="Times New Roman"/>
              <a:sym typeface="Times New Roman"/>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2" name="Google Shape;1172;p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1" anchor="t" anchorCtr="0">
            <a:noAutofit/>
          </a:bodyPr>
          <a:lstStyle/>
          <a:p>
            <a:pPr marL="0" lvl="0" indent="0" algn="r" rtl="1">
              <a:lnSpc>
                <a:spcPct val="100000"/>
              </a:lnSpc>
              <a:spcBef>
                <a:spcPts val="0"/>
              </a:spcBef>
              <a:spcAft>
                <a:spcPts val="0"/>
              </a:spcAft>
              <a:buSzPts val="1400"/>
              <a:buNone/>
            </a:pPr>
            <a:r>
              <a:rPr lang="ar" sz="1200" b="1" i="0" dirty="0"/>
              <a:t>اشرح </a:t>
            </a:r>
            <a:r>
              <a:rPr lang="ar" sz="1200" i="0" dirty="0"/>
              <a:t>أنه في حالة تفويت العميلة 3 حبوب نَشِطة أو أكثر في الأسبوع الثالث (على التوالي)، يتعين عليها ما يلي:</a:t>
            </a:r>
            <a:endParaRPr i="0" dirty="0"/>
          </a:p>
          <a:p>
            <a:pPr marL="171450" lvl="0" indent="-171450" algn="r" rtl="1">
              <a:lnSpc>
                <a:spcPct val="100000"/>
              </a:lnSpc>
              <a:spcBef>
                <a:spcPts val="0"/>
              </a:spcBef>
              <a:spcAft>
                <a:spcPts val="0"/>
              </a:spcAft>
              <a:buClr>
                <a:schemeClr val="dk1"/>
              </a:buClr>
              <a:buSzPts val="1200"/>
              <a:buFont typeface="Arial"/>
              <a:buChar char="•"/>
            </a:pPr>
            <a:r>
              <a:rPr lang="ar" sz="1200" i="0" dirty="0"/>
              <a:t>إكمال كل الحبوب الهرمونية البيضاء والتخلص من الحبوب البنية في الصف الأخير.</a:t>
            </a:r>
            <a:endParaRPr i="0" dirty="0"/>
          </a:p>
          <a:p>
            <a:pPr marL="171450" lvl="0" indent="-171450" algn="r" rtl="1">
              <a:lnSpc>
                <a:spcPct val="100000"/>
              </a:lnSpc>
              <a:spcBef>
                <a:spcPts val="0"/>
              </a:spcBef>
              <a:spcAft>
                <a:spcPts val="0"/>
              </a:spcAft>
              <a:buClr>
                <a:schemeClr val="dk1"/>
              </a:buClr>
              <a:buSzPts val="1200"/>
              <a:buFont typeface="Arial"/>
              <a:buChar char="•"/>
            </a:pPr>
            <a:r>
              <a:rPr lang="ar" sz="1200" i="0" dirty="0"/>
              <a:t>بدء عبوة حبوب جديدة في اليوم التالي واستخدام وسيلة منع حمل احتياطية لمدة 7 أيام.</a:t>
            </a:r>
            <a:endParaRPr i="0" dirty="0"/>
          </a:p>
          <a:p>
            <a:pPr marL="0" lvl="0" indent="0" algn="r" rtl="1">
              <a:lnSpc>
                <a:spcPct val="100000"/>
              </a:lnSpc>
              <a:spcBef>
                <a:spcPts val="0"/>
              </a:spcBef>
              <a:spcAft>
                <a:spcPts val="0"/>
              </a:spcAft>
              <a:buSzPts val="1400"/>
              <a:buNone/>
            </a:pPr>
            <a:endParaRPr sz="1200" i="0" dirty="0">
              <a:latin typeface="Times New Roman"/>
              <a:ea typeface="Times New Roman"/>
              <a:cs typeface="Times New Roman"/>
              <a:sym typeface="Times New Roman"/>
            </a:endParaRPr>
          </a:p>
          <a:p>
            <a:pPr marL="0" marR="0" lvl="0" indent="0" algn="r" rtl="1">
              <a:lnSpc>
                <a:spcPct val="100000"/>
              </a:lnSpc>
              <a:spcBef>
                <a:spcPts val="360"/>
              </a:spcBef>
              <a:spcAft>
                <a:spcPts val="0"/>
              </a:spcAft>
              <a:buClr>
                <a:schemeClr val="dk1"/>
              </a:buClr>
              <a:buSzPts val="1200"/>
              <a:buFont typeface="Times New Roman"/>
              <a:buNone/>
            </a:pPr>
            <a:r>
              <a:rPr lang="ar" i="0" dirty="0">
                <a:latin typeface="Times New Roman"/>
                <a:ea typeface="Times New Roman"/>
                <a:cs typeface="Times New Roman"/>
                <a:sym typeface="Times New Roman"/>
              </a:rPr>
              <a:t>المراجع: منظمة الصحة العالمية. Decision-Making Tool for Family Planning Clients and Providers (أداة اتخاذ القرارات لعميلات ومقدمي خدمات تنظيم الأسرة) [المرجع غير مُتاح باللغة العربية] .‎2005 وكالة التنمية الدولية التابعة للولايات المتحدة ومنظمة الصحة العالمية وصندوق الأمم المتحدة للسكان. حزمة موارد التدريب المتعلّقة بتنظيم الأسرة. .‎2018 </a:t>
            </a:r>
            <a:endParaRPr sz="1200" i="0" dirty="0"/>
          </a:p>
          <a:p>
            <a:pPr marL="0" lvl="0" indent="0" algn="r" rtl="1">
              <a:lnSpc>
                <a:spcPct val="100000"/>
              </a:lnSpc>
              <a:spcBef>
                <a:spcPts val="0"/>
              </a:spcBef>
              <a:spcAft>
                <a:spcPts val="0"/>
              </a:spcAft>
              <a:buSzPts val="1400"/>
              <a:buNone/>
            </a:pPr>
            <a:endParaRPr i="0" dirty="0">
              <a:latin typeface="Times New Roman"/>
              <a:ea typeface="Times New Roman"/>
              <a:cs typeface="Times New Roman"/>
              <a:sym typeface="Times New Roman"/>
            </a:endParaRPr>
          </a:p>
          <a:p>
            <a:pPr marL="0" lvl="0" indent="0" algn="r" rtl="1">
              <a:lnSpc>
                <a:spcPct val="100000"/>
              </a:lnSpc>
              <a:spcBef>
                <a:spcPts val="0"/>
              </a:spcBef>
              <a:spcAft>
                <a:spcPts val="0"/>
              </a:spcAft>
              <a:buSzPts val="1400"/>
              <a:buNone/>
            </a:pPr>
            <a:endParaRPr i="0" dirty="0">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rtlCol="1" anchor="ctr" anchorCtr="0">
            <a:normAutofit/>
          </a:bodyPr>
          <a:lstStyle>
            <a:lvl1pPr lvl="0" algn="ctr" rtl="1">
              <a:lnSpc>
                <a:spcPct val="100000"/>
              </a:lnSpc>
              <a:spcBef>
                <a:spcPts val="0"/>
              </a:spcBef>
              <a:spcAft>
                <a:spcPts val="0"/>
              </a:spcAft>
              <a:buClr>
                <a:schemeClr val="accent1"/>
              </a:buClr>
              <a:buSzPts val="4400"/>
              <a:buFont typeface="Calibri"/>
              <a:buNone/>
              <a:defRPr b="1">
                <a:solidFill>
                  <a:schemeClr val="accent1"/>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rtlCol="1" anchor="t" anchorCtr="0">
            <a:normAutofit/>
          </a:bodyPr>
          <a:lstStyle>
            <a:lvl1pPr lvl="0" algn="ctr" rtl="1">
              <a:lnSpc>
                <a:spcPct val="100000"/>
              </a:lnSpc>
              <a:spcBef>
                <a:spcPts val="640"/>
              </a:spcBef>
              <a:spcAft>
                <a:spcPts val="0"/>
              </a:spcAft>
              <a:buClr>
                <a:srgbClr val="888888"/>
              </a:buClr>
              <a:buSzPts val="3200"/>
              <a:buNone/>
              <a:defRPr>
                <a:solidFill>
                  <a:srgbClr val="888888"/>
                </a:solidFill>
              </a:defRPr>
            </a:lvl1pPr>
            <a:lvl2pPr lvl="1" algn="ctr" rtl="1">
              <a:lnSpc>
                <a:spcPct val="100000"/>
              </a:lnSpc>
              <a:spcBef>
                <a:spcPts val="560"/>
              </a:spcBef>
              <a:spcAft>
                <a:spcPts val="0"/>
              </a:spcAft>
              <a:buClr>
                <a:srgbClr val="888888"/>
              </a:buClr>
              <a:buSzPts val="2800"/>
              <a:buNone/>
              <a:defRPr>
                <a:solidFill>
                  <a:srgbClr val="888888"/>
                </a:solidFill>
              </a:defRPr>
            </a:lvl2pPr>
            <a:lvl3pPr lvl="2" algn="ctr" rtl="1">
              <a:lnSpc>
                <a:spcPct val="100000"/>
              </a:lnSpc>
              <a:spcBef>
                <a:spcPts val="480"/>
              </a:spcBef>
              <a:spcAft>
                <a:spcPts val="0"/>
              </a:spcAft>
              <a:buClr>
                <a:srgbClr val="888888"/>
              </a:buClr>
              <a:buSzPts val="2400"/>
              <a:buNone/>
              <a:defRPr>
                <a:solidFill>
                  <a:srgbClr val="888888"/>
                </a:solidFill>
              </a:defRPr>
            </a:lvl3pPr>
            <a:lvl4pPr lvl="3" algn="ctr" rtl="1">
              <a:lnSpc>
                <a:spcPct val="100000"/>
              </a:lnSpc>
              <a:spcBef>
                <a:spcPts val="400"/>
              </a:spcBef>
              <a:spcAft>
                <a:spcPts val="0"/>
              </a:spcAft>
              <a:buClr>
                <a:srgbClr val="888888"/>
              </a:buClr>
              <a:buSzPts val="2000"/>
              <a:buNone/>
              <a:defRPr>
                <a:solidFill>
                  <a:srgbClr val="888888"/>
                </a:solidFill>
              </a:defRPr>
            </a:lvl4pPr>
            <a:lvl5pPr lvl="4" algn="ctr" rtl="1">
              <a:lnSpc>
                <a:spcPct val="100000"/>
              </a:lnSpc>
              <a:spcBef>
                <a:spcPts val="400"/>
              </a:spcBef>
              <a:spcAft>
                <a:spcPts val="0"/>
              </a:spcAft>
              <a:buClr>
                <a:srgbClr val="888888"/>
              </a:buClr>
              <a:buSzPts val="2000"/>
              <a:buNone/>
              <a:defRPr>
                <a:solidFill>
                  <a:srgbClr val="888888"/>
                </a:solidFill>
              </a:defRPr>
            </a:lvl5pPr>
            <a:lvl6pPr lvl="5" algn="ctr" rtl="1">
              <a:lnSpc>
                <a:spcPct val="100000"/>
              </a:lnSpc>
              <a:spcBef>
                <a:spcPts val="400"/>
              </a:spcBef>
              <a:spcAft>
                <a:spcPts val="0"/>
              </a:spcAft>
              <a:buClr>
                <a:srgbClr val="888888"/>
              </a:buClr>
              <a:buSzPts val="2000"/>
              <a:buNone/>
              <a:defRPr>
                <a:solidFill>
                  <a:srgbClr val="888888"/>
                </a:solidFill>
              </a:defRPr>
            </a:lvl6pPr>
            <a:lvl7pPr lvl="6" algn="ctr" rtl="1">
              <a:lnSpc>
                <a:spcPct val="100000"/>
              </a:lnSpc>
              <a:spcBef>
                <a:spcPts val="400"/>
              </a:spcBef>
              <a:spcAft>
                <a:spcPts val="0"/>
              </a:spcAft>
              <a:buClr>
                <a:srgbClr val="888888"/>
              </a:buClr>
              <a:buSzPts val="2000"/>
              <a:buNone/>
              <a:defRPr>
                <a:solidFill>
                  <a:srgbClr val="888888"/>
                </a:solidFill>
              </a:defRPr>
            </a:lvl7pPr>
            <a:lvl8pPr lvl="7" algn="ctr" rtl="1">
              <a:lnSpc>
                <a:spcPct val="100000"/>
              </a:lnSpc>
              <a:spcBef>
                <a:spcPts val="400"/>
              </a:spcBef>
              <a:spcAft>
                <a:spcPts val="0"/>
              </a:spcAft>
              <a:buClr>
                <a:srgbClr val="888888"/>
              </a:buClr>
              <a:buSzPts val="2000"/>
              <a:buNone/>
              <a:defRPr>
                <a:solidFill>
                  <a:srgbClr val="888888"/>
                </a:solidFill>
              </a:defRPr>
            </a:lvl8pPr>
            <a:lvl9pPr lvl="8" algn="ctr" rtl="1">
              <a:lnSpc>
                <a:spcPct val="100000"/>
              </a:lnSpc>
              <a:spcBef>
                <a:spcPts val="400"/>
              </a:spcBef>
              <a:spcAft>
                <a:spcPts val="0"/>
              </a:spcAft>
              <a:buClr>
                <a:srgbClr val="888888"/>
              </a:buClr>
              <a:buSzPts val="2000"/>
              <a:buNone/>
              <a:defRPr>
                <a:solidFill>
                  <a:srgbClr val="888888"/>
                </a:solidFill>
              </a:defRPr>
            </a:lvl9pPr>
          </a:lstStyle>
          <a:p>
            <a:pPr rtl="1"/>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1" anchor="ctr" anchorCtr="0">
            <a:noAutofit/>
          </a:bodyPr>
          <a:lstStyle>
            <a:lvl1pPr marL="0" marR="0" lvl="0"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1">
              <a:spcBef>
                <a:spcPts val="0"/>
              </a:spcBef>
              <a:spcAft>
                <a:spcPts val="0"/>
              </a:spcAft>
              <a:buNone/>
            </a:pPr>
            <a:r>
              <a:rPr lang="ar"/>
              <a:t>&lt;#&gt;</a:t>
            </a:r>
            <a:endParaRPr/>
          </a:p>
        </p:txBody>
      </p:sp>
      <p:pic>
        <p:nvPicPr>
          <p:cNvPr id="18" name="Google Shape;18;p2" descr="A nurse holding a woman's arm and a contracteptive implant. "/>
          <p:cNvPicPr preferRelativeResize="0"/>
          <p:nvPr/>
        </p:nvPicPr>
        <p:blipFill rotWithShape="1">
          <a:blip r:embed="rId2">
            <a:alphaModFix/>
          </a:blip>
          <a:srcRect l="28334" t="19851" r="28332" b="25389"/>
          <a:stretch/>
        </p:blipFill>
        <p:spPr>
          <a:xfrm>
            <a:off x="2590800" y="1858644"/>
            <a:ext cx="3962400" cy="375539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and Table" type="tbl">
  <p:cSld name="TABLE">
    <p:spTree>
      <p:nvGrpSpPr>
        <p:cNvPr id="1" name="Shape 60"/>
        <p:cNvGrpSpPr/>
        <p:nvPr/>
      </p:nvGrpSpPr>
      <p:grpSpPr>
        <a:xfrm>
          <a:off x="0" y="0"/>
          <a:ext cx="0" cy="0"/>
          <a:chOff x="0" y="0"/>
          <a:chExt cx="0" cy="0"/>
        </a:xfrm>
      </p:grpSpPr>
      <p:sp>
        <p:nvSpPr>
          <p:cNvPr id="61" name="Google Shape;61;p11"/>
          <p:cNvSpPr txBox="1">
            <a:spLocks noGrp="1"/>
          </p:cNvSpPr>
          <p:nvPr>
            <p:ph type="title"/>
          </p:nvPr>
        </p:nvSpPr>
        <p:spPr>
          <a:xfrm>
            <a:off x="457200" y="252413"/>
            <a:ext cx="8229600" cy="1143000"/>
          </a:xfrm>
          <a:prstGeom prst="rect">
            <a:avLst/>
          </a:prstGeom>
          <a:noFill/>
          <a:ln>
            <a:noFill/>
          </a:ln>
        </p:spPr>
        <p:txBody>
          <a:bodyPr spcFirstLastPara="1" wrap="square" lIns="91425" tIns="45700" rIns="91425" bIns="45700" rtlCol="1" anchor="ctr" anchorCtr="0">
            <a:normAutofit/>
          </a:bodyPr>
          <a:lstStyle>
            <a:lvl1pPr lvl="0" algn="ctr" rtl="1">
              <a:lnSpc>
                <a:spcPct val="100000"/>
              </a:lnSpc>
              <a:spcBef>
                <a:spcPts val="0"/>
              </a:spcBef>
              <a:spcAft>
                <a:spcPts val="0"/>
              </a:spcAft>
              <a:buSzPts val="33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able">
  <p:cSld name="Title and Table">
    <p:spTree>
      <p:nvGrpSpPr>
        <p:cNvPr id="1" name="Shape 62"/>
        <p:cNvGrpSpPr/>
        <p:nvPr/>
      </p:nvGrpSpPr>
      <p:grpSpPr>
        <a:xfrm>
          <a:off x="0" y="0"/>
          <a:ext cx="0" cy="0"/>
          <a:chOff x="0" y="0"/>
          <a:chExt cx="0" cy="0"/>
        </a:xfrm>
      </p:grpSpPr>
      <p:sp>
        <p:nvSpPr>
          <p:cNvPr id="63" name="Google Shape;63;p12"/>
          <p:cNvSpPr txBox="1">
            <a:spLocks noGrp="1"/>
          </p:cNvSpPr>
          <p:nvPr>
            <p:ph type="title"/>
          </p:nvPr>
        </p:nvSpPr>
        <p:spPr>
          <a:xfrm>
            <a:off x="457200" y="252413"/>
            <a:ext cx="8229600" cy="1143000"/>
          </a:xfrm>
          <a:prstGeom prst="rect">
            <a:avLst/>
          </a:prstGeom>
          <a:noFill/>
          <a:ln>
            <a:noFill/>
          </a:ln>
        </p:spPr>
        <p:txBody>
          <a:bodyPr spcFirstLastPara="1" wrap="square" lIns="91425" tIns="45700" rIns="91425" bIns="45700" rtlCol="1" anchor="ctr" anchorCtr="0">
            <a:normAutofit/>
          </a:bodyPr>
          <a:lstStyle>
            <a:lvl1pPr lvl="0" algn="ctr" rtl="1">
              <a:lnSpc>
                <a:spcPct val="100000"/>
              </a:lnSpc>
              <a:spcBef>
                <a:spcPts val="0"/>
              </a:spcBef>
              <a:spcAft>
                <a:spcPts val="0"/>
              </a:spcAft>
              <a:buSzPts val="33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64"/>
        <p:cNvGrpSpPr/>
        <p:nvPr/>
      </p:nvGrpSpPr>
      <p:grpSpPr>
        <a:xfrm>
          <a:off x="0" y="0"/>
          <a:ext cx="0" cy="0"/>
          <a:chOff x="0" y="0"/>
          <a:chExt cx="0" cy="0"/>
        </a:xfrm>
      </p:grpSpPr>
      <p:sp>
        <p:nvSpPr>
          <p:cNvPr id="65" name="Google Shape;65;p13"/>
          <p:cNvSpPr txBox="1">
            <a:spLocks noGrp="1"/>
          </p:cNvSpPr>
          <p:nvPr>
            <p:ph type="title"/>
          </p:nvPr>
        </p:nvSpPr>
        <p:spPr>
          <a:xfrm>
            <a:off x="457200" y="35859"/>
            <a:ext cx="8229600" cy="1143000"/>
          </a:xfrm>
          <a:prstGeom prst="rect">
            <a:avLst/>
          </a:prstGeom>
          <a:noFill/>
          <a:ln>
            <a:noFill/>
          </a:ln>
        </p:spPr>
        <p:txBody>
          <a:bodyPr spcFirstLastPara="1" wrap="square" lIns="91425" tIns="45700" rIns="91425" bIns="45700" rtlCol="1" anchor="ctr" anchorCtr="0">
            <a:noAutofit/>
          </a:bodyPr>
          <a:lstStyle>
            <a:lvl1pPr lvl="0" algn="r" rtl="1">
              <a:lnSpc>
                <a:spcPct val="89000"/>
              </a:lnSpc>
              <a:spcBef>
                <a:spcPts val="0"/>
              </a:spcBef>
              <a:spcAft>
                <a:spcPts val="0"/>
              </a:spcAft>
              <a:buClr>
                <a:schemeClr val="dk2"/>
              </a:buClr>
              <a:buSzPts val="2700"/>
              <a:buFont typeface="Arial"/>
              <a:buNone/>
              <a:defRPr sz="2025">
                <a:latin typeface="Arial"/>
                <a:ea typeface="Arial"/>
                <a:cs typeface="Arial"/>
                <a:sym typeface="Aria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2_Title Slide 3">
    <p:spTree>
      <p:nvGrpSpPr>
        <p:cNvPr id="1" name="Shape 66"/>
        <p:cNvGrpSpPr/>
        <p:nvPr/>
      </p:nvGrpSpPr>
      <p:grpSpPr>
        <a:xfrm>
          <a:off x="0" y="0"/>
          <a:ext cx="0" cy="0"/>
          <a:chOff x="0" y="0"/>
          <a:chExt cx="0" cy="0"/>
        </a:xfrm>
      </p:grpSpPr>
      <p:sp>
        <p:nvSpPr>
          <p:cNvPr id="67" name="Google Shape;67;p14"/>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rtlCol="1" anchor="ctr" anchorCtr="0">
            <a:normAutofit/>
          </a:bodyPr>
          <a:lstStyle>
            <a:lvl1pPr lvl="0" algn="ctr" rtl="1">
              <a:lnSpc>
                <a:spcPct val="100000"/>
              </a:lnSpc>
              <a:spcBef>
                <a:spcPts val="0"/>
              </a:spcBef>
              <a:spcAft>
                <a:spcPts val="0"/>
              </a:spcAft>
              <a:buClr>
                <a:schemeClr val="accent1"/>
              </a:buClr>
              <a:buSzPts val="4400"/>
              <a:buFont typeface="Calibri"/>
              <a:buNone/>
              <a:defRPr b="1">
                <a:solidFill>
                  <a:schemeClr val="accent1"/>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68" name="Google Shape;68;p14"/>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rtlCol="1" anchor="t" anchorCtr="0">
            <a:normAutofit/>
          </a:bodyPr>
          <a:lstStyle>
            <a:lvl1pPr lvl="0" algn="ctr" rtl="1">
              <a:lnSpc>
                <a:spcPct val="100000"/>
              </a:lnSpc>
              <a:spcBef>
                <a:spcPts val="640"/>
              </a:spcBef>
              <a:spcAft>
                <a:spcPts val="0"/>
              </a:spcAft>
              <a:buClr>
                <a:srgbClr val="888888"/>
              </a:buClr>
              <a:buSzPts val="3200"/>
              <a:buNone/>
              <a:defRPr>
                <a:solidFill>
                  <a:srgbClr val="888888"/>
                </a:solidFill>
              </a:defRPr>
            </a:lvl1pPr>
            <a:lvl2pPr lvl="1" algn="ctr" rtl="1">
              <a:lnSpc>
                <a:spcPct val="100000"/>
              </a:lnSpc>
              <a:spcBef>
                <a:spcPts val="560"/>
              </a:spcBef>
              <a:spcAft>
                <a:spcPts val="0"/>
              </a:spcAft>
              <a:buClr>
                <a:srgbClr val="888888"/>
              </a:buClr>
              <a:buSzPts val="2800"/>
              <a:buNone/>
              <a:defRPr>
                <a:solidFill>
                  <a:srgbClr val="888888"/>
                </a:solidFill>
              </a:defRPr>
            </a:lvl2pPr>
            <a:lvl3pPr lvl="2" algn="ctr" rtl="1">
              <a:lnSpc>
                <a:spcPct val="100000"/>
              </a:lnSpc>
              <a:spcBef>
                <a:spcPts val="480"/>
              </a:spcBef>
              <a:spcAft>
                <a:spcPts val="0"/>
              </a:spcAft>
              <a:buClr>
                <a:srgbClr val="888888"/>
              </a:buClr>
              <a:buSzPts val="2400"/>
              <a:buNone/>
              <a:defRPr>
                <a:solidFill>
                  <a:srgbClr val="888888"/>
                </a:solidFill>
              </a:defRPr>
            </a:lvl3pPr>
            <a:lvl4pPr lvl="3" algn="ctr" rtl="1">
              <a:lnSpc>
                <a:spcPct val="100000"/>
              </a:lnSpc>
              <a:spcBef>
                <a:spcPts val="400"/>
              </a:spcBef>
              <a:spcAft>
                <a:spcPts val="0"/>
              </a:spcAft>
              <a:buClr>
                <a:srgbClr val="888888"/>
              </a:buClr>
              <a:buSzPts val="2000"/>
              <a:buNone/>
              <a:defRPr>
                <a:solidFill>
                  <a:srgbClr val="888888"/>
                </a:solidFill>
              </a:defRPr>
            </a:lvl4pPr>
            <a:lvl5pPr lvl="4" algn="ctr" rtl="1">
              <a:lnSpc>
                <a:spcPct val="100000"/>
              </a:lnSpc>
              <a:spcBef>
                <a:spcPts val="400"/>
              </a:spcBef>
              <a:spcAft>
                <a:spcPts val="0"/>
              </a:spcAft>
              <a:buClr>
                <a:srgbClr val="888888"/>
              </a:buClr>
              <a:buSzPts val="2000"/>
              <a:buNone/>
              <a:defRPr>
                <a:solidFill>
                  <a:srgbClr val="888888"/>
                </a:solidFill>
              </a:defRPr>
            </a:lvl5pPr>
            <a:lvl6pPr lvl="5" algn="ctr" rtl="1">
              <a:lnSpc>
                <a:spcPct val="100000"/>
              </a:lnSpc>
              <a:spcBef>
                <a:spcPts val="400"/>
              </a:spcBef>
              <a:spcAft>
                <a:spcPts val="0"/>
              </a:spcAft>
              <a:buClr>
                <a:srgbClr val="888888"/>
              </a:buClr>
              <a:buSzPts val="2000"/>
              <a:buNone/>
              <a:defRPr>
                <a:solidFill>
                  <a:srgbClr val="888888"/>
                </a:solidFill>
              </a:defRPr>
            </a:lvl6pPr>
            <a:lvl7pPr lvl="6" algn="ctr" rtl="1">
              <a:lnSpc>
                <a:spcPct val="100000"/>
              </a:lnSpc>
              <a:spcBef>
                <a:spcPts val="400"/>
              </a:spcBef>
              <a:spcAft>
                <a:spcPts val="0"/>
              </a:spcAft>
              <a:buClr>
                <a:srgbClr val="888888"/>
              </a:buClr>
              <a:buSzPts val="2000"/>
              <a:buNone/>
              <a:defRPr>
                <a:solidFill>
                  <a:srgbClr val="888888"/>
                </a:solidFill>
              </a:defRPr>
            </a:lvl7pPr>
            <a:lvl8pPr lvl="7" algn="ctr" rtl="1">
              <a:lnSpc>
                <a:spcPct val="100000"/>
              </a:lnSpc>
              <a:spcBef>
                <a:spcPts val="400"/>
              </a:spcBef>
              <a:spcAft>
                <a:spcPts val="0"/>
              </a:spcAft>
              <a:buClr>
                <a:srgbClr val="888888"/>
              </a:buClr>
              <a:buSzPts val="2000"/>
              <a:buNone/>
              <a:defRPr>
                <a:solidFill>
                  <a:srgbClr val="888888"/>
                </a:solidFill>
              </a:defRPr>
            </a:lvl8pPr>
            <a:lvl9pPr lvl="8" algn="ctr" rtl="1">
              <a:lnSpc>
                <a:spcPct val="100000"/>
              </a:lnSpc>
              <a:spcBef>
                <a:spcPts val="400"/>
              </a:spcBef>
              <a:spcAft>
                <a:spcPts val="0"/>
              </a:spcAft>
              <a:buClr>
                <a:srgbClr val="888888"/>
              </a:buClr>
              <a:buSzPts val="2000"/>
              <a:buNone/>
              <a:defRPr>
                <a:solidFill>
                  <a:srgbClr val="888888"/>
                </a:solidFill>
              </a:defRPr>
            </a:lvl9pPr>
          </a:lstStyle>
          <a:p>
            <a:pPr rtl="1"/>
            <a:endParaRPr/>
          </a:p>
        </p:txBody>
      </p:sp>
      <p:sp>
        <p:nvSpPr>
          <p:cNvPr id="69" name="Google Shape;69;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70" name="Google Shape;70;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1" anchor="ctr" anchorCtr="0">
            <a:noAutofit/>
          </a:bodyPr>
          <a:lstStyle>
            <a:lvl1pPr marL="0" marR="0" lvl="0"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1">
              <a:spcBef>
                <a:spcPts val="0"/>
              </a:spcBef>
              <a:spcAft>
                <a:spcPts val="0"/>
              </a:spcAft>
              <a:buNone/>
            </a:pPr>
            <a:r>
              <a:rPr lang="ar"/>
              <a:t>&lt;#&gt;</a:t>
            </a:r>
            <a:endParaRPr/>
          </a:p>
        </p:txBody>
      </p:sp>
      <p:pic>
        <p:nvPicPr>
          <p:cNvPr id="71" name="Google Shape;71;p14" descr="A man in nurses scrubs wearing a mask and holding a digital thermometer. "/>
          <p:cNvPicPr preferRelativeResize="0"/>
          <p:nvPr/>
        </p:nvPicPr>
        <p:blipFill rotWithShape="1">
          <a:blip r:embed="rId2">
            <a:alphaModFix/>
          </a:blip>
          <a:srcRect l="28334" t="20000" r="28332" b="25389"/>
          <a:stretch/>
        </p:blipFill>
        <p:spPr>
          <a:xfrm>
            <a:off x="2590800" y="1863724"/>
            <a:ext cx="3962400" cy="374523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457200" y="381000"/>
            <a:ext cx="8229600" cy="914400"/>
          </a:xfrm>
          <a:prstGeom prst="rect">
            <a:avLst/>
          </a:prstGeom>
          <a:noFill/>
          <a:ln>
            <a:noFill/>
          </a:ln>
        </p:spPr>
        <p:txBody>
          <a:bodyPr spcFirstLastPara="1" wrap="square" lIns="91425" tIns="45700" rIns="91425" bIns="45700" rtlCol="1" anchor="t" anchorCtr="0">
            <a:noAutofit/>
          </a:bodyPr>
          <a:lstStyle>
            <a:lvl1pPr lvl="0" algn="r" rtl="1">
              <a:lnSpc>
                <a:spcPct val="89000"/>
              </a:lnSpc>
              <a:spcBef>
                <a:spcPts val="0"/>
              </a:spcBef>
              <a:spcAft>
                <a:spcPts val="0"/>
              </a:spcAft>
              <a:buClr>
                <a:schemeClr val="dk2"/>
              </a:buClr>
              <a:buSzPts val="1800"/>
              <a:buFont typeface="Calibri"/>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74" name="Google Shape;74;p15"/>
          <p:cNvSpPr txBox="1">
            <a:spLocks noGrp="1"/>
          </p:cNvSpPr>
          <p:nvPr>
            <p:ph type="body" idx="1"/>
          </p:nvPr>
        </p:nvSpPr>
        <p:spPr>
          <a:xfrm>
            <a:off x="457200" y="1600200"/>
            <a:ext cx="4038600" cy="4114800"/>
          </a:xfrm>
          <a:prstGeom prst="rect">
            <a:avLst/>
          </a:prstGeom>
          <a:noFill/>
          <a:ln>
            <a:noFill/>
          </a:ln>
        </p:spPr>
        <p:txBody>
          <a:bodyPr spcFirstLastPara="1" wrap="square" lIns="91425" tIns="45700" rIns="91425" bIns="45700" rtlCol="1" anchor="t" anchorCtr="0">
            <a:noAutofit/>
          </a:bodyPr>
          <a:lstStyle>
            <a:lvl1pPr marL="457200" lvl="0" indent="-342900" algn="r" rtl="1">
              <a:lnSpc>
                <a:spcPct val="94000"/>
              </a:lnSpc>
              <a:spcBef>
                <a:spcPts val="750"/>
              </a:spcBef>
              <a:spcAft>
                <a:spcPts val="0"/>
              </a:spcAft>
              <a:buClr>
                <a:schemeClr val="dk2"/>
              </a:buClr>
              <a:buSzPts val="1800"/>
              <a:buChar char="■"/>
              <a:defRPr/>
            </a:lvl1pPr>
            <a:lvl2pPr marL="914400" lvl="1" indent="-342900" algn="r" rtl="1">
              <a:lnSpc>
                <a:spcPct val="94000"/>
              </a:lnSpc>
              <a:spcBef>
                <a:spcPts val="375"/>
              </a:spcBef>
              <a:spcAft>
                <a:spcPts val="0"/>
              </a:spcAft>
              <a:buClr>
                <a:schemeClr val="dk2"/>
              </a:buClr>
              <a:buSzPts val="1800"/>
              <a:buChar char="–"/>
              <a:defRPr/>
            </a:lvl2pPr>
            <a:lvl3pPr marL="1371600" lvl="2" indent="-342900" algn="r" rtl="1">
              <a:lnSpc>
                <a:spcPct val="94000"/>
              </a:lnSpc>
              <a:spcBef>
                <a:spcPts val="375"/>
              </a:spcBef>
              <a:spcAft>
                <a:spcPts val="0"/>
              </a:spcAft>
              <a:buClr>
                <a:schemeClr val="dk2"/>
              </a:buClr>
              <a:buSzPts val="1800"/>
              <a:buChar char="■"/>
              <a:defRPr/>
            </a:lvl3pPr>
            <a:lvl4pPr marL="1828800" lvl="3" indent="-342900" algn="r" rtl="1">
              <a:lnSpc>
                <a:spcPct val="94000"/>
              </a:lnSpc>
              <a:spcBef>
                <a:spcPts val="375"/>
              </a:spcBef>
              <a:spcAft>
                <a:spcPts val="0"/>
              </a:spcAft>
              <a:buClr>
                <a:schemeClr val="dk2"/>
              </a:buClr>
              <a:buSzPts val="1800"/>
              <a:buChar char="–"/>
              <a:defRPr/>
            </a:lvl4pPr>
            <a:lvl5pPr marL="2286000" lvl="4" indent="-342900" algn="r" rtl="1">
              <a:lnSpc>
                <a:spcPct val="94000"/>
              </a:lnSpc>
              <a:spcBef>
                <a:spcPts val="375"/>
              </a:spcBef>
              <a:spcAft>
                <a:spcPts val="0"/>
              </a:spcAft>
              <a:buClr>
                <a:schemeClr val="dk2"/>
              </a:buClr>
              <a:buSzPts val="1800"/>
              <a:buChar char="■"/>
              <a:defRPr/>
            </a:lvl5pPr>
            <a:lvl6pPr marL="2743200" lvl="5" indent="-342900" algn="r" rtl="1">
              <a:lnSpc>
                <a:spcPct val="94000"/>
              </a:lnSpc>
              <a:spcBef>
                <a:spcPts val="375"/>
              </a:spcBef>
              <a:spcAft>
                <a:spcPts val="0"/>
              </a:spcAft>
              <a:buClr>
                <a:schemeClr val="dk2"/>
              </a:buClr>
              <a:buSzPts val="1800"/>
              <a:buChar char="–"/>
              <a:defRPr/>
            </a:lvl6pPr>
            <a:lvl7pPr marL="3200400" lvl="6" indent="-342900" algn="r" rtl="1">
              <a:lnSpc>
                <a:spcPct val="94000"/>
              </a:lnSpc>
              <a:spcBef>
                <a:spcPts val="375"/>
              </a:spcBef>
              <a:spcAft>
                <a:spcPts val="0"/>
              </a:spcAft>
              <a:buClr>
                <a:schemeClr val="dk2"/>
              </a:buClr>
              <a:buSzPts val="1800"/>
              <a:buChar char="■"/>
              <a:defRPr/>
            </a:lvl7pPr>
            <a:lvl8pPr marL="3657600" lvl="7" indent="-342900" algn="r" rtl="1">
              <a:lnSpc>
                <a:spcPct val="94000"/>
              </a:lnSpc>
              <a:spcBef>
                <a:spcPts val="375"/>
              </a:spcBef>
              <a:spcAft>
                <a:spcPts val="0"/>
              </a:spcAft>
              <a:buClr>
                <a:schemeClr val="dk2"/>
              </a:buClr>
              <a:buSzPts val="1800"/>
              <a:buChar char="–"/>
              <a:defRPr/>
            </a:lvl8pPr>
            <a:lvl9pPr marL="4114800" lvl="8" indent="-342900" algn="r" rtl="1">
              <a:lnSpc>
                <a:spcPct val="94000"/>
              </a:lnSpc>
              <a:spcBef>
                <a:spcPts val="375"/>
              </a:spcBef>
              <a:spcAft>
                <a:spcPts val="150"/>
              </a:spcAft>
              <a:buClr>
                <a:schemeClr val="dk2"/>
              </a:buClr>
              <a:buSzPts val="1800"/>
              <a:buChar char="■"/>
              <a:defRPr/>
            </a:lvl9pPr>
          </a:lstStyle>
          <a:p>
            <a:pPr rtl="1"/>
            <a:endParaRPr/>
          </a:p>
        </p:txBody>
      </p:sp>
      <p:sp>
        <p:nvSpPr>
          <p:cNvPr id="75" name="Google Shape;75;p15"/>
          <p:cNvSpPr txBox="1">
            <a:spLocks noGrp="1"/>
          </p:cNvSpPr>
          <p:nvPr>
            <p:ph type="body" idx="2"/>
          </p:nvPr>
        </p:nvSpPr>
        <p:spPr>
          <a:xfrm>
            <a:off x="4648200" y="1600200"/>
            <a:ext cx="4038600" cy="4114800"/>
          </a:xfrm>
          <a:prstGeom prst="rect">
            <a:avLst/>
          </a:prstGeom>
          <a:noFill/>
          <a:ln>
            <a:noFill/>
          </a:ln>
        </p:spPr>
        <p:txBody>
          <a:bodyPr spcFirstLastPara="1" wrap="square" lIns="91425" tIns="45700" rIns="91425" bIns="45700" rtlCol="1" anchor="t" anchorCtr="0">
            <a:noAutofit/>
          </a:bodyPr>
          <a:lstStyle>
            <a:lvl1pPr marL="457200" lvl="0" indent="-342900" algn="r" rtl="1">
              <a:lnSpc>
                <a:spcPct val="94000"/>
              </a:lnSpc>
              <a:spcBef>
                <a:spcPts val="750"/>
              </a:spcBef>
              <a:spcAft>
                <a:spcPts val="0"/>
              </a:spcAft>
              <a:buClr>
                <a:schemeClr val="dk2"/>
              </a:buClr>
              <a:buSzPts val="1800"/>
              <a:buChar char="■"/>
              <a:defRPr/>
            </a:lvl1pPr>
            <a:lvl2pPr marL="914400" lvl="1" indent="-342900" algn="r" rtl="1">
              <a:lnSpc>
                <a:spcPct val="94000"/>
              </a:lnSpc>
              <a:spcBef>
                <a:spcPts val="375"/>
              </a:spcBef>
              <a:spcAft>
                <a:spcPts val="0"/>
              </a:spcAft>
              <a:buClr>
                <a:schemeClr val="dk2"/>
              </a:buClr>
              <a:buSzPts val="1800"/>
              <a:buChar char="–"/>
              <a:defRPr/>
            </a:lvl2pPr>
            <a:lvl3pPr marL="1371600" lvl="2" indent="-342900" algn="r" rtl="1">
              <a:lnSpc>
                <a:spcPct val="94000"/>
              </a:lnSpc>
              <a:spcBef>
                <a:spcPts val="375"/>
              </a:spcBef>
              <a:spcAft>
                <a:spcPts val="0"/>
              </a:spcAft>
              <a:buClr>
                <a:schemeClr val="dk2"/>
              </a:buClr>
              <a:buSzPts val="1800"/>
              <a:buChar char="■"/>
              <a:defRPr/>
            </a:lvl3pPr>
            <a:lvl4pPr marL="1828800" lvl="3" indent="-342900" algn="r" rtl="1">
              <a:lnSpc>
                <a:spcPct val="94000"/>
              </a:lnSpc>
              <a:spcBef>
                <a:spcPts val="375"/>
              </a:spcBef>
              <a:spcAft>
                <a:spcPts val="0"/>
              </a:spcAft>
              <a:buClr>
                <a:schemeClr val="dk2"/>
              </a:buClr>
              <a:buSzPts val="1800"/>
              <a:buChar char="–"/>
              <a:defRPr/>
            </a:lvl4pPr>
            <a:lvl5pPr marL="2286000" lvl="4" indent="-342900" algn="r" rtl="1">
              <a:lnSpc>
                <a:spcPct val="94000"/>
              </a:lnSpc>
              <a:spcBef>
                <a:spcPts val="375"/>
              </a:spcBef>
              <a:spcAft>
                <a:spcPts val="0"/>
              </a:spcAft>
              <a:buClr>
                <a:schemeClr val="dk2"/>
              </a:buClr>
              <a:buSzPts val="1800"/>
              <a:buChar char="■"/>
              <a:defRPr/>
            </a:lvl5pPr>
            <a:lvl6pPr marL="2743200" lvl="5" indent="-342900" algn="r" rtl="1">
              <a:lnSpc>
                <a:spcPct val="94000"/>
              </a:lnSpc>
              <a:spcBef>
                <a:spcPts val="375"/>
              </a:spcBef>
              <a:spcAft>
                <a:spcPts val="0"/>
              </a:spcAft>
              <a:buClr>
                <a:schemeClr val="dk2"/>
              </a:buClr>
              <a:buSzPts val="1800"/>
              <a:buChar char="–"/>
              <a:defRPr/>
            </a:lvl6pPr>
            <a:lvl7pPr marL="3200400" lvl="6" indent="-342900" algn="r" rtl="1">
              <a:lnSpc>
                <a:spcPct val="94000"/>
              </a:lnSpc>
              <a:spcBef>
                <a:spcPts val="375"/>
              </a:spcBef>
              <a:spcAft>
                <a:spcPts val="0"/>
              </a:spcAft>
              <a:buClr>
                <a:schemeClr val="dk2"/>
              </a:buClr>
              <a:buSzPts val="1800"/>
              <a:buChar char="■"/>
              <a:defRPr/>
            </a:lvl7pPr>
            <a:lvl8pPr marL="3657600" lvl="7" indent="-342900" algn="r" rtl="1">
              <a:lnSpc>
                <a:spcPct val="94000"/>
              </a:lnSpc>
              <a:spcBef>
                <a:spcPts val="375"/>
              </a:spcBef>
              <a:spcAft>
                <a:spcPts val="0"/>
              </a:spcAft>
              <a:buClr>
                <a:schemeClr val="dk2"/>
              </a:buClr>
              <a:buSzPts val="1800"/>
              <a:buChar char="–"/>
              <a:defRPr/>
            </a:lvl8pPr>
            <a:lvl9pPr marL="4114800" lvl="8" indent="-342900" algn="r" rtl="1">
              <a:lnSpc>
                <a:spcPct val="94000"/>
              </a:lnSpc>
              <a:spcBef>
                <a:spcPts val="375"/>
              </a:spcBef>
              <a:spcAft>
                <a:spcPts val="150"/>
              </a:spcAft>
              <a:buClr>
                <a:schemeClr val="dk2"/>
              </a:buClr>
              <a:buSzPts val="1800"/>
              <a:buChar char="■"/>
              <a:defRPr/>
            </a:lvl9pPr>
          </a:lstStyle>
          <a:p>
            <a:pPr rtl="1"/>
            <a:endParaRPr/>
          </a:p>
        </p:txBody>
      </p:sp>
      <p:sp>
        <p:nvSpPr>
          <p:cNvPr id="76" name="Google Shape;76;p15"/>
          <p:cNvSpPr txBox="1">
            <a:spLocks noGrp="1"/>
          </p:cNvSpPr>
          <p:nvPr>
            <p:ph type="sldNum" idx="12"/>
          </p:nvPr>
        </p:nvSpPr>
        <p:spPr>
          <a:xfrm>
            <a:off x="6858000" y="6381750"/>
            <a:ext cx="2133600" cy="476250"/>
          </a:xfrm>
          <a:prstGeom prst="rect">
            <a:avLst/>
          </a:prstGeom>
          <a:noFill/>
          <a:ln>
            <a:noFill/>
          </a:ln>
        </p:spPr>
        <p:txBody>
          <a:bodyPr spcFirstLastPara="1" wrap="square" lIns="91425" tIns="45700" rIns="91425" bIns="45700" rtlCol="1" anchor="ctr" anchorCtr="0">
            <a:noAutofit/>
          </a:bodyPr>
          <a:lstStyle>
            <a:lvl1pPr marL="0" marR="0" lvl="0" indent="0" algn="r" rtl="1">
              <a:lnSpc>
                <a:spcPct val="100000"/>
              </a:lnSpc>
              <a:spcBef>
                <a:spcPts val="0"/>
              </a:spcBef>
              <a:spcAft>
                <a:spcPts val="0"/>
              </a:spcAft>
              <a:buClr>
                <a:srgbClr val="000000"/>
              </a:buClr>
              <a:buSzPts val="750"/>
              <a:buFont typeface="Arial"/>
              <a:buNone/>
              <a:defRPr sz="750" b="0" i="0" u="none" strike="noStrike" cap="none">
                <a:solidFill>
                  <a:srgbClr val="506687"/>
                </a:solidFill>
                <a:latin typeface="Libre Franklin"/>
                <a:ea typeface="Libre Franklin"/>
                <a:cs typeface="Libre Franklin"/>
                <a:sym typeface="Libre Franklin"/>
              </a:defRPr>
            </a:lvl1pPr>
            <a:lvl2pPr marL="0" marR="0" lvl="1" indent="0" algn="r" rtl="1">
              <a:lnSpc>
                <a:spcPct val="100000"/>
              </a:lnSpc>
              <a:spcBef>
                <a:spcPts val="0"/>
              </a:spcBef>
              <a:spcAft>
                <a:spcPts val="0"/>
              </a:spcAft>
              <a:buClr>
                <a:srgbClr val="000000"/>
              </a:buClr>
              <a:buSzPts val="750"/>
              <a:buFont typeface="Arial"/>
              <a:buNone/>
              <a:defRPr sz="750" b="0" i="0" u="none" strike="noStrike" cap="none">
                <a:solidFill>
                  <a:srgbClr val="506687"/>
                </a:solidFill>
                <a:latin typeface="Libre Franklin"/>
                <a:ea typeface="Libre Franklin"/>
                <a:cs typeface="Libre Franklin"/>
                <a:sym typeface="Libre Franklin"/>
              </a:defRPr>
            </a:lvl2pPr>
            <a:lvl3pPr marL="0" marR="0" lvl="2" indent="0" algn="r" rtl="1">
              <a:lnSpc>
                <a:spcPct val="100000"/>
              </a:lnSpc>
              <a:spcBef>
                <a:spcPts val="0"/>
              </a:spcBef>
              <a:spcAft>
                <a:spcPts val="0"/>
              </a:spcAft>
              <a:buClr>
                <a:srgbClr val="000000"/>
              </a:buClr>
              <a:buSzPts val="750"/>
              <a:buFont typeface="Arial"/>
              <a:buNone/>
              <a:defRPr sz="750" b="0" i="0" u="none" strike="noStrike" cap="none">
                <a:solidFill>
                  <a:srgbClr val="506687"/>
                </a:solidFill>
                <a:latin typeface="Libre Franklin"/>
                <a:ea typeface="Libre Franklin"/>
                <a:cs typeface="Libre Franklin"/>
                <a:sym typeface="Libre Franklin"/>
              </a:defRPr>
            </a:lvl3pPr>
            <a:lvl4pPr marL="0" marR="0" lvl="3" indent="0" algn="r" rtl="1">
              <a:lnSpc>
                <a:spcPct val="100000"/>
              </a:lnSpc>
              <a:spcBef>
                <a:spcPts val="0"/>
              </a:spcBef>
              <a:spcAft>
                <a:spcPts val="0"/>
              </a:spcAft>
              <a:buClr>
                <a:srgbClr val="000000"/>
              </a:buClr>
              <a:buSzPts val="750"/>
              <a:buFont typeface="Arial"/>
              <a:buNone/>
              <a:defRPr sz="750" b="0" i="0" u="none" strike="noStrike" cap="none">
                <a:solidFill>
                  <a:srgbClr val="506687"/>
                </a:solidFill>
                <a:latin typeface="Libre Franklin"/>
                <a:ea typeface="Libre Franklin"/>
                <a:cs typeface="Libre Franklin"/>
                <a:sym typeface="Libre Franklin"/>
              </a:defRPr>
            </a:lvl4pPr>
            <a:lvl5pPr marL="0" marR="0" lvl="4" indent="0" algn="r" rtl="1">
              <a:lnSpc>
                <a:spcPct val="100000"/>
              </a:lnSpc>
              <a:spcBef>
                <a:spcPts val="0"/>
              </a:spcBef>
              <a:spcAft>
                <a:spcPts val="0"/>
              </a:spcAft>
              <a:buClr>
                <a:srgbClr val="000000"/>
              </a:buClr>
              <a:buSzPts val="750"/>
              <a:buFont typeface="Arial"/>
              <a:buNone/>
              <a:defRPr sz="750" b="0" i="0" u="none" strike="noStrike" cap="none">
                <a:solidFill>
                  <a:srgbClr val="506687"/>
                </a:solidFill>
                <a:latin typeface="Libre Franklin"/>
                <a:ea typeface="Libre Franklin"/>
                <a:cs typeface="Libre Franklin"/>
                <a:sym typeface="Libre Franklin"/>
              </a:defRPr>
            </a:lvl5pPr>
            <a:lvl6pPr marL="0" marR="0" lvl="5" indent="0" algn="r" rtl="1">
              <a:lnSpc>
                <a:spcPct val="100000"/>
              </a:lnSpc>
              <a:spcBef>
                <a:spcPts val="0"/>
              </a:spcBef>
              <a:spcAft>
                <a:spcPts val="0"/>
              </a:spcAft>
              <a:buClr>
                <a:srgbClr val="000000"/>
              </a:buClr>
              <a:buSzPts val="750"/>
              <a:buFont typeface="Arial"/>
              <a:buNone/>
              <a:defRPr sz="750" b="0" i="0" u="none" strike="noStrike" cap="none">
                <a:solidFill>
                  <a:srgbClr val="506687"/>
                </a:solidFill>
                <a:latin typeface="Libre Franklin"/>
                <a:ea typeface="Libre Franklin"/>
                <a:cs typeface="Libre Franklin"/>
                <a:sym typeface="Libre Franklin"/>
              </a:defRPr>
            </a:lvl6pPr>
            <a:lvl7pPr marL="0" marR="0" lvl="6" indent="0" algn="r" rtl="1">
              <a:lnSpc>
                <a:spcPct val="100000"/>
              </a:lnSpc>
              <a:spcBef>
                <a:spcPts val="0"/>
              </a:spcBef>
              <a:spcAft>
                <a:spcPts val="0"/>
              </a:spcAft>
              <a:buClr>
                <a:srgbClr val="000000"/>
              </a:buClr>
              <a:buSzPts val="750"/>
              <a:buFont typeface="Arial"/>
              <a:buNone/>
              <a:defRPr sz="750" b="0" i="0" u="none" strike="noStrike" cap="none">
                <a:solidFill>
                  <a:srgbClr val="506687"/>
                </a:solidFill>
                <a:latin typeface="Libre Franklin"/>
                <a:ea typeface="Libre Franklin"/>
                <a:cs typeface="Libre Franklin"/>
                <a:sym typeface="Libre Franklin"/>
              </a:defRPr>
            </a:lvl7pPr>
            <a:lvl8pPr marL="0" marR="0" lvl="7" indent="0" algn="r" rtl="1">
              <a:lnSpc>
                <a:spcPct val="100000"/>
              </a:lnSpc>
              <a:spcBef>
                <a:spcPts val="0"/>
              </a:spcBef>
              <a:spcAft>
                <a:spcPts val="0"/>
              </a:spcAft>
              <a:buClr>
                <a:srgbClr val="000000"/>
              </a:buClr>
              <a:buSzPts val="750"/>
              <a:buFont typeface="Arial"/>
              <a:buNone/>
              <a:defRPr sz="750" b="0" i="0" u="none" strike="noStrike" cap="none">
                <a:solidFill>
                  <a:srgbClr val="506687"/>
                </a:solidFill>
                <a:latin typeface="Libre Franklin"/>
                <a:ea typeface="Libre Franklin"/>
                <a:cs typeface="Libre Franklin"/>
                <a:sym typeface="Libre Franklin"/>
              </a:defRPr>
            </a:lvl8pPr>
            <a:lvl9pPr marL="0" marR="0" lvl="8" indent="0" algn="r" rtl="1">
              <a:lnSpc>
                <a:spcPct val="100000"/>
              </a:lnSpc>
              <a:spcBef>
                <a:spcPts val="0"/>
              </a:spcBef>
              <a:spcAft>
                <a:spcPts val="0"/>
              </a:spcAft>
              <a:buClr>
                <a:srgbClr val="000000"/>
              </a:buClr>
              <a:buSzPts val="750"/>
              <a:buFont typeface="Arial"/>
              <a:buNone/>
              <a:defRPr sz="750" b="0" i="0" u="none" strike="noStrike" cap="none">
                <a:solidFill>
                  <a:srgbClr val="506687"/>
                </a:solidFill>
                <a:latin typeface="Libre Franklin"/>
                <a:ea typeface="Libre Franklin"/>
                <a:cs typeface="Libre Franklin"/>
                <a:sym typeface="Libre Franklin"/>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p:cSld name="2_Title Slide 4">
    <p:spTree>
      <p:nvGrpSpPr>
        <p:cNvPr id="1" name="Shape 77"/>
        <p:cNvGrpSpPr/>
        <p:nvPr/>
      </p:nvGrpSpPr>
      <p:grpSpPr>
        <a:xfrm>
          <a:off x="0" y="0"/>
          <a:ext cx="0" cy="0"/>
          <a:chOff x="0" y="0"/>
          <a:chExt cx="0" cy="0"/>
        </a:xfrm>
      </p:grpSpPr>
      <p:sp>
        <p:nvSpPr>
          <p:cNvPr id="78" name="Google Shape;78;p16"/>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rtlCol="1" anchor="ctr" anchorCtr="0">
            <a:normAutofit/>
          </a:bodyPr>
          <a:lstStyle>
            <a:lvl1pPr lvl="0" algn="ctr" rtl="1">
              <a:lnSpc>
                <a:spcPct val="100000"/>
              </a:lnSpc>
              <a:spcBef>
                <a:spcPts val="0"/>
              </a:spcBef>
              <a:spcAft>
                <a:spcPts val="0"/>
              </a:spcAft>
              <a:buClr>
                <a:schemeClr val="accent1"/>
              </a:buClr>
              <a:buSzPts val="4400"/>
              <a:buFont typeface="Calibri"/>
              <a:buNone/>
              <a:defRPr b="1">
                <a:solidFill>
                  <a:schemeClr val="accent1"/>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79" name="Google Shape;79;p16"/>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rtlCol="1" anchor="t" anchorCtr="0">
            <a:normAutofit/>
          </a:bodyPr>
          <a:lstStyle>
            <a:lvl1pPr lvl="0" algn="ctr" rtl="1">
              <a:lnSpc>
                <a:spcPct val="100000"/>
              </a:lnSpc>
              <a:spcBef>
                <a:spcPts val="640"/>
              </a:spcBef>
              <a:spcAft>
                <a:spcPts val="0"/>
              </a:spcAft>
              <a:buClr>
                <a:srgbClr val="888888"/>
              </a:buClr>
              <a:buSzPts val="3200"/>
              <a:buNone/>
              <a:defRPr>
                <a:solidFill>
                  <a:srgbClr val="888888"/>
                </a:solidFill>
              </a:defRPr>
            </a:lvl1pPr>
            <a:lvl2pPr lvl="1" algn="ctr" rtl="1">
              <a:lnSpc>
                <a:spcPct val="100000"/>
              </a:lnSpc>
              <a:spcBef>
                <a:spcPts val="560"/>
              </a:spcBef>
              <a:spcAft>
                <a:spcPts val="0"/>
              </a:spcAft>
              <a:buClr>
                <a:srgbClr val="888888"/>
              </a:buClr>
              <a:buSzPts val="2800"/>
              <a:buNone/>
              <a:defRPr>
                <a:solidFill>
                  <a:srgbClr val="888888"/>
                </a:solidFill>
              </a:defRPr>
            </a:lvl2pPr>
            <a:lvl3pPr lvl="2" algn="ctr" rtl="1">
              <a:lnSpc>
                <a:spcPct val="100000"/>
              </a:lnSpc>
              <a:spcBef>
                <a:spcPts val="480"/>
              </a:spcBef>
              <a:spcAft>
                <a:spcPts val="0"/>
              </a:spcAft>
              <a:buClr>
                <a:srgbClr val="888888"/>
              </a:buClr>
              <a:buSzPts val="2400"/>
              <a:buNone/>
              <a:defRPr>
                <a:solidFill>
                  <a:srgbClr val="888888"/>
                </a:solidFill>
              </a:defRPr>
            </a:lvl3pPr>
            <a:lvl4pPr lvl="3" algn="ctr" rtl="1">
              <a:lnSpc>
                <a:spcPct val="100000"/>
              </a:lnSpc>
              <a:spcBef>
                <a:spcPts val="400"/>
              </a:spcBef>
              <a:spcAft>
                <a:spcPts val="0"/>
              </a:spcAft>
              <a:buClr>
                <a:srgbClr val="888888"/>
              </a:buClr>
              <a:buSzPts val="2000"/>
              <a:buNone/>
              <a:defRPr>
                <a:solidFill>
                  <a:srgbClr val="888888"/>
                </a:solidFill>
              </a:defRPr>
            </a:lvl4pPr>
            <a:lvl5pPr lvl="4" algn="ctr" rtl="1">
              <a:lnSpc>
                <a:spcPct val="100000"/>
              </a:lnSpc>
              <a:spcBef>
                <a:spcPts val="400"/>
              </a:spcBef>
              <a:spcAft>
                <a:spcPts val="0"/>
              </a:spcAft>
              <a:buClr>
                <a:srgbClr val="888888"/>
              </a:buClr>
              <a:buSzPts val="2000"/>
              <a:buNone/>
              <a:defRPr>
                <a:solidFill>
                  <a:srgbClr val="888888"/>
                </a:solidFill>
              </a:defRPr>
            </a:lvl5pPr>
            <a:lvl6pPr lvl="5" algn="ctr" rtl="1">
              <a:lnSpc>
                <a:spcPct val="100000"/>
              </a:lnSpc>
              <a:spcBef>
                <a:spcPts val="400"/>
              </a:spcBef>
              <a:spcAft>
                <a:spcPts val="0"/>
              </a:spcAft>
              <a:buClr>
                <a:srgbClr val="888888"/>
              </a:buClr>
              <a:buSzPts val="2000"/>
              <a:buNone/>
              <a:defRPr>
                <a:solidFill>
                  <a:srgbClr val="888888"/>
                </a:solidFill>
              </a:defRPr>
            </a:lvl6pPr>
            <a:lvl7pPr lvl="6" algn="ctr" rtl="1">
              <a:lnSpc>
                <a:spcPct val="100000"/>
              </a:lnSpc>
              <a:spcBef>
                <a:spcPts val="400"/>
              </a:spcBef>
              <a:spcAft>
                <a:spcPts val="0"/>
              </a:spcAft>
              <a:buClr>
                <a:srgbClr val="888888"/>
              </a:buClr>
              <a:buSzPts val="2000"/>
              <a:buNone/>
              <a:defRPr>
                <a:solidFill>
                  <a:srgbClr val="888888"/>
                </a:solidFill>
              </a:defRPr>
            </a:lvl7pPr>
            <a:lvl8pPr lvl="7" algn="ctr" rtl="1">
              <a:lnSpc>
                <a:spcPct val="100000"/>
              </a:lnSpc>
              <a:spcBef>
                <a:spcPts val="400"/>
              </a:spcBef>
              <a:spcAft>
                <a:spcPts val="0"/>
              </a:spcAft>
              <a:buClr>
                <a:srgbClr val="888888"/>
              </a:buClr>
              <a:buSzPts val="2000"/>
              <a:buNone/>
              <a:defRPr>
                <a:solidFill>
                  <a:srgbClr val="888888"/>
                </a:solidFill>
              </a:defRPr>
            </a:lvl8pPr>
            <a:lvl9pPr lvl="8" algn="ctr" rtl="1">
              <a:lnSpc>
                <a:spcPct val="100000"/>
              </a:lnSpc>
              <a:spcBef>
                <a:spcPts val="400"/>
              </a:spcBef>
              <a:spcAft>
                <a:spcPts val="0"/>
              </a:spcAft>
              <a:buClr>
                <a:srgbClr val="888888"/>
              </a:buClr>
              <a:buSzPts val="2000"/>
              <a:buNone/>
              <a:defRPr>
                <a:solidFill>
                  <a:srgbClr val="888888"/>
                </a:solidFill>
              </a:defRPr>
            </a:lvl9pPr>
          </a:lstStyle>
          <a:p>
            <a:pPr rtl="1"/>
            <a:endParaRPr/>
          </a:p>
        </p:txBody>
      </p:sp>
      <p:sp>
        <p:nvSpPr>
          <p:cNvPr id="80" name="Google Shape;80;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81" name="Google Shape;81;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1" anchor="ctr" anchorCtr="0">
            <a:noAutofit/>
          </a:bodyPr>
          <a:lstStyle>
            <a:lvl1pPr marL="0" marR="0" lvl="0"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1">
              <a:spcBef>
                <a:spcPts val="0"/>
              </a:spcBef>
              <a:spcAft>
                <a:spcPts val="0"/>
              </a:spcAft>
              <a:buNone/>
            </a:pPr>
            <a:r>
              <a:rPr lang="ar"/>
              <a:t>&lt;#&gt;</a:t>
            </a:r>
            <a:endParaRPr/>
          </a:p>
        </p:txBody>
      </p:sp>
      <p:pic>
        <p:nvPicPr>
          <p:cNvPr id="82" name="Google Shape;82;p16" descr="A drawing of a doctor checking a patient's blood pressure. "/>
          <p:cNvPicPr preferRelativeResize="0"/>
          <p:nvPr/>
        </p:nvPicPr>
        <p:blipFill rotWithShape="1">
          <a:blip r:embed="rId2">
            <a:alphaModFix/>
          </a:blip>
          <a:srcRect l="28334" t="20142" r="28332" b="25389"/>
          <a:stretch/>
        </p:blipFill>
        <p:spPr>
          <a:xfrm>
            <a:off x="2590800" y="1868588"/>
            <a:ext cx="3962400" cy="373550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cSld name="2_Title Slide 5">
    <p:spTree>
      <p:nvGrpSpPr>
        <p:cNvPr id="1" name="Shape 83"/>
        <p:cNvGrpSpPr/>
        <p:nvPr/>
      </p:nvGrpSpPr>
      <p:grpSpPr>
        <a:xfrm>
          <a:off x="0" y="0"/>
          <a:ext cx="0" cy="0"/>
          <a:chOff x="0" y="0"/>
          <a:chExt cx="0" cy="0"/>
        </a:xfrm>
      </p:grpSpPr>
      <p:sp>
        <p:nvSpPr>
          <p:cNvPr id="84" name="Google Shape;84;p17"/>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rtlCol="1" anchor="ctr" anchorCtr="0">
            <a:normAutofit/>
          </a:bodyPr>
          <a:lstStyle>
            <a:lvl1pPr lvl="0" algn="ctr" rtl="1">
              <a:lnSpc>
                <a:spcPct val="100000"/>
              </a:lnSpc>
              <a:spcBef>
                <a:spcPts val="0"/>
              </a:spcBef>
              <a:spcAft>
                <a:spcPts val="0"/>
              </a:spcAft>
              <a:buClr>
                <a:schemeClr val="accent1"/>
              </a:buClr>
              <a:buSzPts val="4400"/>
              <a:buFont typeface="Calibri"/>
              <a:buNone/>
              <a:defRPr b="1">
                <a:solidFill>
                  <a:schemeClr val="accent1"/>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85" name="Google Shape;85;p17"/>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rtlCol="1" anchor="t" anchorCtr="0">
            <a:normAutofit/>
          </a:bodyPr>
          <a:lstStyle>
            <a:lvl1pPr lvl="0" algn="ctr" rtl="1">
              <a:lnSpc>
                <a:spcPct val="100000"/>
              </a:lnSpc>
              <a:spcBef>
                <a:spcPts val="640"/>
              </a:spcBef>
              <a:spcAft>
                <a:spcPts val="0"/>
              </a:spcAft>
              <a:buClr>
                <a:srgbClr val="888888"/>
              </a:buClr>
              <a:buSzPts val="3200"/>
              <a:buNone/>
              <a:defRPr>
                <a:solidFill>
                  <a:srgbClr val="888888"/>
                </a:solidFill>
              </a:defRPr>
            </a:lvl1pPr>
            <a:lvl2pPr lvl="1" algn="ctr" rtl="1">
              <a:lnSpc>
                <a:spcPct val="100000"/>
              </a:lnSpc>
              <a:spcBef>
                <a:spcPts val="560"/>
              </a:spcBef>
              <a:spcAft>
                <a:spcPts val="0"/>
              </a:spcAft>
              <a:buClr>
                <a:srgbClr val="888888"/>
              </a:buClr>
              <a:buSzPts val="2800"/>
              <a:buNone/>
              <a:defRPr>
                <a:solidFill>
                  <a:srgbClr val="888888"/>
                </a:solidFill>
              </a:defRPr>
            </a:lvl2pPr>
            <a:lvl3pPr lvl="2" algn="ctr" rtl="1">
              <a:lnSpc>
                <a:spcPct val="100000"/>
              </a:lnSpc>
              <a:spcBef>
                <a:spcPts val="480"/>
              </a:spcBef>
              <a:spcAft>
                <a:spcPts val="0"/>
              </a:spcAft>
              <a:buClr>
                <a:srgbClr val="888888"/>
              </a:buClr>
              <a:buSzPts val="2400"/>
              <a:buNone/>
              <a:defRPr>
                <a:solidFill>
                  <a:srgbClr val="888888"/>
                </a:solidFill>
              </a:defRPr>
            </a:lvl3pPr>
            <a:lvl4pPr lvl="3" algn="ctr" rtl="1">
              <a:lnSpc>
                <a:spcPct val="100000"/>
              </a:lnSpc>
              <a:spcBef>
                <a:spcPts val="400"/>
              </a:spcBef>
              <a:spcAft>
                <a:spcPts val="0"/>
              </a:spcAft>
              <a:buClr>
                <a:srgbClr val="888888"/>
              </a:buClr>
              <a:buSzPts val="2000"/>
              <a:buNone/>
              <a:defRPr>
                <a:solidFill>
                  <a:srgbClr val="888888"/>
                </a:solidFill>
              </a:defRPr>
            </a:lvl4pPr>
            <a:lvl5pPr lvl="4" algn="ctr" rtl="1">
              <a:lnSpc>
                <a:spcPct val="100000"/>
              </a:lnSpc>
              <a:spcBef>
                <a:spcPts val="400"/>
              </a:spcBef>
              <a:spcAft>
                <a:spcPts val="0"/>
              </a:spcAft>
              <a:buClr>
                <a:srgbClr val="888888"/>
              </a:buClr>
              <a:buSzPts val="2000"/>
              <a:buNone/>
              <a:defRPr>
                <a:solidFill>
                  <a:srgbClr val="888888"/>
                </a:solidFill>
              </a:defRPr>
            </a:lvl5pPr>
            <a:lvl6pPr lvl="5" algn="ctr" rtl="1">
              <a:lnSpc>
                <a:spcPct val="100000"/>
              </a:lnSpc>
              <a:spcBef>
                <a:spcPts val="400"/>
              </a:spcBef>
              <a:spcAft>
                <a:spcPts val="0"/>
              </a:spcAft>
              <a:buClr>
                <a:srgbClr val="888888"/>
              </a:buClr>
              <a:buSzPts val="2000"/>
              <a:buNone/>
              <a:defRPr>
                <a:solidFill>
                  <a:srgbClr val="888888"/>
                </a:solidFill>
              </a:defRPr>
            </a:lvl6pPr>
            <a:lvl7pPr lvl="6" algn="ctr" rtl="1">
              <a:lnSpc>
                <a:spcPct val="100000"/>
              </a:lnSpc>
              <a:spcBef>
                <a:spcPts val="400"/>
              </a:spcBef>
              <a:spcAft>
                <a:spcPts val="0"/>
              </a:spcAft>
              <a:buClr>
                <a:srgbClr val="888888"/>
              </a:buClr>
              <a:buSzPts val="2000"/>
              <a:buNone/>
              <a:defRPr>
                <a:solidFill>
                  <a:srgbClr val="888888"/>
                </a:solidFill>
              </a:defRPr>
            </a:lvl7pPr>
            <a:lvl8pPr lvl="7" algn="ctr" rtl="1">
              <a:lnSpc>
                <a:spcPct val="100000"/>
              </a:lnSpc>
              <a:spcBef>
                <a:spcPts val="400"/>
              </a:spcBef>
              <a:spcAft>
                <a:spcPts val="0"/>
              </a:spcAft>
              <a:buClr>
                <a:srgbClr val="888888"/>
              </a:buClr>
              <a:buSzPts val="2000"/>
              <a:buNone/>
              <a:defRPr>
                <a:solidFill>
                  <a:srgbClr val="888888"/>
                </a:solidFill>
              </a:defRPr>
            </a:lvl8pPr>
            <a:lvl9pPr lvl="8" algn="ctr" rtl="1">
              <a:lnSpc>
                <a:spcPct val="100000"/>
              </a:lnSpc>
              <a:spcBef>
                <a:spcPts val="400"/>
              </a:spcBef>
              <a:spcAft>
                <a:spcPts val="0"/>
              </a:spcAft>
              <a:buClr>
                <a:srgbClr val="888888"/>
              </a:buClr>
              <a:buSzPts val="2000"/>
              <a:buNone/>
              <a:defRPr>
                <a:solidFill>
                  <a:srgbClr val="888888"/>
                </a:solidFill>
              </a:defRPr>
            </a:lvl9pPr>
          </a:lstStyle>
          <a:p>
            <a:pPr rtl="1"/>
            <a:endParaRPr/>
          </a:p>
        </p:txBody>
      </p:sp>
      <p:sp>
        <p:nvSpPr>
          <p:cNvPr id="86" name="Google Shape;86;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87" name="Google Shape;87;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1" anchor="ctr" anchorCtr="0">
            <a:noAutofit/>
          </a:bodyPr>
          <a:lstStyle>
            <a:lvl1pPr marL="0" marR="0" lvl="0"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1">
              <a:spcBef>
                <a:spcPts val="0"/>
              </a:spcBef>
              <a:spcAft>
                <a:spcPts val="0"/>
              </a:spcAft>
              <a:buNone/>
            </a:pPr>
            <a:r>
              <a:rPr lang="ar"/>
              <a:t>&lt;#&gt;</a:t>
            </a:r>
            <a:endParaRPr/>
          </a:p>
        </p:txBody>
      </p:sp>
      <p:pic>
        <p:nvPicPr>
          <p:cNvPr id="88" name="Google Shape;88;p17" descr="A group of people of different ages, genders, and ethnicities. "/>
          <p:cNvPicPr preferRelativeResize="0"/>
          <p:nvPr/>
        </p:nvPicPr>
        <p:blipFill rotWithShape="1">
          <a:blip r:embed="rId2">
            <a:alphaModFix/>
          </a:blip>
          <a:srcRect l="28334" t="19556" r="28332" b="25389"/>
          <a:stretch/>
        </p:blipFill>
        <p:spPr>
          <a:xfrm>
            <a:off x="2590800" y="1848484"/>
            <a:ext cx="3962400" cy="377571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cSld name="TITLE 2">
    <p:spTree>
      <p:nvGrpSpPr>
        <p:cNvPr id="1" name="Shape 89"/>
        <p:cNvGrpSpPr/>
        <p:nvPr/>
      </p:nvGrpSpPr>
      <p:grpSpPr>
        <a:xfrm>
          <a:off x="0" y="0"/>
          <a:ext cx="0" cy="0"/>
          <a:chOff x="0" y="0"/>
          <a:chExt cx="0" cy="0"/>
        </a:xfrm>
      </p:grpSpPr>
      <p:sp>
        <p:nvSpPr>
          <p:cNvPr id="90" name="Google Shape;90;p18"/>
          <p:cNvSpPr txBox="1">
            <a:spLocks noGrp="1"/>
          </p:cNvSpPr>
          <p:nvPr>
            <p:ph type="ctrTitle"/>
          </p:nvPr>
        </p:nvSpPr>
        <p:spPr>
          <a:xfrm>
            <a:off x="777240" y="271147"/>
            <a:ext cx="7772400" cy="1470025"/>
          </a:xfrm>
          <a:prstGeom prst="rect">
            <a:avLst/>
          </a:prstGeom>
          <a:noFill/>
          <a:ln>
            <a:noFill/>
          </a:ln>
        </p:spPr>
        <p:txBody>
          <a:bodyPr spcFirstLastPara="1" wrap="square" lIns="91425" tIns="45700" rIns="91425" bIns="45700" rtlCol="1" anchor="ctr" anchorCtr="0">
            <a:normAutofit/>
          </a:bodyPr>
          <a:lstStyle>
            <a:lvl1pPr lvl="0" algn="ctr" rtl="1">
              <a:lnSpc>
                <a:spcPct val="100000"/>
              </a:lnSpc>
              <a:spcBef>
                <a:spcPts val="0"/>
              </a:spcBef>
              <a:spcAft>
                <a:spcPts val="0"/>
              </a:spcAft>
              <a:buClr>
                <a:schemeClr val="accent1"/>
              </a:buClr>
              <a:buSzPts val="3300"/>
              <a:buFont typeface="Calibri"/>
              <a:buNone/>
              <a:defRPr b="1">
                <a:solidFill>
                  <a:schemeClr val="accent1"/>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91" name="Google Shape;91;p18"/>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rtlCol="1" anchor="t" anchorCtr="0">
            <a:normAutofit/>
          </a:bodyPr>
          <a:lstStyle>
            <a:lvl1pPr lvl="0" algn="ctr" rtl="1">
              <a:lnSpc>
                <a:spcPct val="100000"/>
              </a:lnSpc>
              <a:spcBef>
                <a:spcPts val="480"/>
              </a:spcBef>
              <a:spcAft>
                <a:spcPts val="0"/>
              </a:spcAft>
              <a:buClr>
                <a:srgbClr val="888888"/>
              </a:buClr>
              <a:buSzPts val="2400"/>
              <a:buNone/>
              <a:defRPr>
                <a:solidFill>
                  <a:srgbClr val="888888"/>
                </a:solidFill>
              </a:defRPr>
            </a:lvl1pPr>
            <a:lvl2pPr lvl="1" algn="ctr" rtl="1">
              <a:lnSpc>
                <a:spcPct val="100000"/>
              </a:lnSpc>
              <a:spcBef>
                <a:spcPts val="420"/>
              </a:spcBef>
              <a:spcAft>
                <a:spcPts val="0"/>
              </a:spcAft>
              <a:buClr>
                <a:srgbClr val="888888"/>
              </a:buClr>
              <a:buSzPts val="2100"/>
              <a:buNone/>
              <a:defRPr>
                <a:solidFill>
                  <a:srgbClr val="888888"/>
                </a:solidFill>
              </a:defRPr>
            </a:lvl2pPr>
            <a:lvl3pPr lvl="2" algn="ctr" rtl="1">
              <a:lnSpc>
                <a:spcPct val="100000"/>
              </a:lnSpc>
              <a:spcBef>
                <a:spcPts val="360"/>
              </a:spcBef>
              <a:spcAft>
                <a:spcPts val="0"/>
              </a:spcAft>
              <a:buClr>
                <a:srgbClr val="888888"/>
              </a:buClr>
              <a:buSzPts val="1800"/>
              <a:buNone/>
              <a:defRPr>
                <a:solidFill>
                  <a:srgbClr val="888888"/>
                </a:solidFill>
              </a:defRPr>
            </a:lvl3pPr>
            <a:lvl4pPr lvl="3" algn="ctr" rtl="1">
              <a:lnSpc>
                <a:spcPct val="100000"/>
              </a:lnSpc>
              <a:spcBef>
                <a:spcPts val="300"/>
              </a:spcBef>
              <a:spcAft>
                <a:spcPts val="0"/>
              </a:spcAft>
              <a:buClr>
                <a:srgbClr val="888888"/>
              </a:buClr>
              <a:buSzPts val="1500"/>
              <a:buNone/>
              <a:defRPr>
                <a:solidFill>
                  <a:srgbClr val="888888"/>
                </a:solidFill>
              </a:defRPr>
            </a:lvl4pPr>
            <a:lvl5pPr lvl="4" algn="ctr" rtl="1">
              <a:lnSpc>
                <a:spcPct val="100000"/>
              </a:lnSpc>
              <a:spcBef>
                <a:spcPts val="300"/>
              </a:spcBef>
              <a:spcAft>
                <a:spcPts val="0"/>
              </a:spcAft>
              <a:buClr>
                <a:srgbClr val="888888"/>
              </a:buClr>
              <a:buSzPts val="1500"/>
              <a:buNone/>
              <a:defRPr>
                <a:solidFill>
                  <a:srgbClr val="888888"/>
                </a:solidFill>
              </a:defRPr>
            </a:lvl5pPr>
            <a:lvl6pPr lvl="5" algn="ctr" rtl="1">
              <a:lnSpc>
                <a:spcPct val="100000"/>
              </a:lnSpc>
              <a:spcBef>
                <a:spcPts val="300"/>
              </a:spcBef>
              <a:spcAft>
                <a:spcPts val="0"/>
              </a:spcAft>
              <a:buClr>
                <a:srgbClr val="888888"/>
              </a:buClr>
              <a:buSzPts val="1500"/>
              <a:buNone/>
              <a:defRPr>
                <a:solidFill>
                  <a:srgbClr val="888888"/>
                </a:solidFill>
              </a:defRPr>
            </a:lvl6pPr>
            <a:lvl7pPr lvl="6" algn="ctr" rtl="1">
              <a:lnSpc>
                <a:spcPct val="100000"/>
              </a:lnSpc>
              <a:spcBef>
                <a:spcPts val="300"/>
              </a:spcBef>
              <a:spcAft>
                <a:spcPts val="0"/>
              </a:spcAft>
              <a:buClr>
                <a:srgbClr val="888888"/>
              </a:buClr>
              <a:buSzPts val="1500"/>
              <a:buNone/>
              <a:defRPr>
                <a:solidFill>
                  <a:srgbClr val="888888"/>
                </a:solidFill>
              </a:defRPr>
            </a:lvl7pPr>
            <a:lvl8pPr lvl="7" algn="ctr" rtl="1">
              <a:lnSpc>
                <a:spcPct val="100000"/>
              </a:lnSpc>
              <a:spcBef>
                <a:spcPts val="300"/>
              </a:spcBef>
              <a:spcAft>
                <a:spcPts val="0"/>
              </a:spcAft>
              <a:buClr>
                <a:srgbClr val="888888"/>
              </a:buClr>
              <a:buSzPts val="1500"/>
              <a:buNone/>
              <a:defRPr>
                <a:solidFill>
                  <a:srgbClr val="888888"/>
                </a:solidFill>
              </a:defRPr>
            </a:lvl8pPr>
            <a:lvl9pPr lvl="8" algn="ctr" rtl="1">
              <a:lnSpc>
                <a:spcPct val="100000"/>
              </a:lnSpc>
              <a:spcBef>
                <a:spcPts val="300"/>
              </a:spcBef>
              <a:spcAft>
                <a:spcPts val="0"/>
              </a:spcAft>
              <a:buClr>
                <a:srgbClr val="888888"/>
              </a:buClr>
              <a:buSzPts val="1500"/>
              <a:buNone/>
              <a:defRPr>
                <a:solidFill>
                  <a:srgbClr val="888888"/>
                </a:solidFill>
              </a:defRPr>
            </a:lvl9pPr>
          </a:lstStyle>
          <a:p>
            <a:pPr rtl="1"/>
            <a:endParaRPr/>
          </a:p>
        </p:txBody>
      </p:sp>
      <p:sp>
        <p:nvSpPr>
          <p:cNvPr id="92" name="Google Shape;92;p18"/>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93" name="Google Shape;93;p1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lvl1pPr marL="0" marR="0" lvl="0"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1">
              <a:spcBef>
                <a:spcPts val="0"/>
              </a:spcBef>
              <a:spcAft>
                <a:spcPts val="0"/>
              </a:spcAft>
              <a:buNone/>
            </a:pPr>
            <a:fld id="{00000000-1234-1234-1234-123412341234}" type="slidenum">
              <a:rPr lang="en-US"/>
              <a:t>‹#›</a:t>
            </a:fld>
            <a:endParaRPr/>
          </a:p>
        </p:txBody>
      </p:sp>
      <p:pic>
        <p:nvPicPr>
          <p:cNvPr id="94" name="Google Shape;94;p18"/>
          <p:cNvPicPr preferRelativeResize="0"/>
          <p:nvPr/>
        </p:nvPicPr>
        <p:blipFill rotWithShape="1">
          <a:blip r:embed="rId2">
            <a:alphaModFix/>
          </a:blip>
          <a:srcRect l="29223" t="14769" r="28331" b="14175"/>
          <a:stretch/>
        </p:blipFill>
        <p:spPr>
          <a:xfrm>
            <a:off x="2722881" y="1907541"/>
            <a:ext cx="3881120" cy="365760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95"/>
        <p:cNvGrpSpPr/>
        <p:nvPr/>
      </p:nvGrpSpPr>
      <p:grpSpPr>
        <a:xfrm>
          <a:off x="0" y="0"/>
          <a:ext cx="0" cy="0"/>
          <a:chOff x="0" y="0"/>
          <a:chExt cx="0" cy="0"/>
        </a:xfrm>
      </p:grpSpPr>
      <p:sp>
        <p:nvSpPr>
          <p:cNvPr id="96" name="Google Shape;96;p19"/>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rtlCol="1" anchor="b" anchorCtr="0">
            <a:normAutofit/>
          </a:bodyPr>
          <a:lstStyle>
            <a:lvl1pPr lvl="0" algn="ctr" rtl="1">
              <a:lnSpc>
                <a:spcPct val="100000"/>
              </a:lnSpc>
              <a:spcBef>
                <a:spcPts val="0"/>
              </a:spcBef>
              <a:spcAft>
                <a:spcPts val="0"/>
              </a:spcAft>
              <a:buSzPts val="3300"/>
              <a:buNone/>
              <a:defRPr sz="4500"/>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97" name="Google Shape;97;p19"/>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rtlCol="1" anchor="t" anchorCtr="0">
            <a:normAutofit/>
          </a:bodyPr>
          <a:lstStyle>
            <a:lvl1pPr lvl="0" algn="ctr" rtl="1">
              <a:lnSpc>
                <a:spcPct val="100000"/>
              </a:lnSpc>
              <a:spcBef>
                <a:spcPts val="480"/>
              </a:spcBef>
              <a:spcAft>
                <a:spcPts val="0"/>
              </a:spcAft>
              <a:buSzPts val="2400"/>
              <a:buNone/>
              <a:defRPr sz="1800"/>
            </a:lvl1pPr>
            <a:lvl2pPr lvl="1" algn="ctr" rtl="1">
              <a:lnSpc>
                <a:spcPct val="100000"/>
              </a:lnSpc>
              <a:spcBef>
                <a:spcPts val="420"/>
              </a:spcBef>
              <a:spcAft>
                <a:spcPts val="0"/>
              </a:spcAft>
              <a:buSzPts val="2100"/>
              <a:buNone/>
              <a:defRPr sz="1500"/>
            </a:lvl2pPr>
            <a:lvl3pPr lvl="2" algn="ctr" rtl="1">
              <a:lnSpc>
                <a:spcPct val="100000"/>
              </a:lnSpc>
              <a:spcBef>
                <a:spcPts val="360"/>
              </a:spcBef>
              <a:spcAft>
                <a:spcPts val="0"/>
              </a:spcAft>
              <a:buSzPts val="1800"/>
              <a:buNone/>
              <a:defRPr sz="1350"/>
            </a:lvl3pPr>
            <a:lvl4pPr lvl="3" algn="ctr" rtl="1">
              <a:lnSpc>
                <a:spcPct val="100000"/>
              </a:lnSpc>
              <a:spcBef>
                <a:spcPts val="300"/>
              </a:spcBef>
              <a:spcAft>
                <a:spcPts val="0"/>
              </a:spcAft>
              <a:buSzPts val="1500"/>
              <a:buNone/>
              <a:defRPr sz="1200"/>
            </a:lvl4pPr>
            <a:lvl5pPr lvl="4" algn="ctr" rtl="1">
              <a:lnSpc>
                <a:spcPct val="100000"/>
              </a:lnSpc>
              <a:spcBef>
                <a:spcPts val="300"/>
              </a:spcBef>
              <a:spcAft>
                <a:spcPts val="0"/>
              </a:spcAft>
              <a:buSzPts val="1500"/>
              <a:buNone/>
              <a:defRPr sz="1200"/>
            </a:lvl5pPr>
            <a:lvl6pPr lvl="5" algn="ctr" rtl="1">
              <a:lnSpc>
                <a:spcPct val="100000"/>
              </a:lnSpc>
              <a:spcBef>
                <a:spcPts val="300"/>
              </a:spcBef>
              <a:spcAft>
                <a:spcPts val="0"/>
              </a:spcAft>
              <a:buSzPts val="1500"/>
              <a:buNone/>
              <a:defRPr sz="1200"/>
            </a:lvl6pPr>
            <a:lvl7pPr lvl="6" algn="ctr" rtl="1">
              <a:lnSpc>
                <a:spcPct val="100000"/>
              </a:lnSpc>
              <a:spcBef>
                <a:spcPts val="300"/>
              </a:spcBef>
              <a:spcAft>
                <a:spcPts val="0"/>
              </a:spcAft>
              <a:buSzPts val="1500"/>
              <a:buNone/>
              <a:defRPr sz="1200"/>
            </a:lvl7pPr>
            <a:lvl8pPr lvl="7" algn="ctr" rtl="1">
              <a:lnSpc>
                <a:spcPct val="100000"/>
              </a:lnSpc>
              <a:spcBef>
                <a:spcPts val="300"/>
              </a:spcBef>
              <a:spcAft>
                <a:spcPts val="0"/>
              </a:spcAft>
              <a:buSzPts val="1500"/>
              <a:buNone/>
              <a:defRPr sz="1200"/>
            </a:lvl8pPr>
            <a:lvl9pPr lvl="8" algn="ctr" rtl="1">
              <a:lnSpc>
                <a:spcPct val="100000"/>
              </a:lnSpc>
              <a:spcBef>
                <a:spcPts val="300"/>
              </a:spcBef>
              <a:spcAft>
                <a:spcPts val="0"/>
              </a:spcAft>
              <a:buSzPts val="1500"/>
              <a:buNone/>
              <a:defRPr sz="1200"/>
            </a:lvl9pPr>
          </a:lstStyle>
          <a:p>
            <a:pPr rtl="1"/>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rtlCol="1" anchor="ctr" anchorCtr="0">
            <a:normAutofit/>
          </a:bodyPr>
          <a:lstStyle>
            <a:lvl1pPr lvl="0" algn="ctr" rtl="1">
              <a:lnSpc>
                <a:spcPct val="100000"/>
              </a:lnSpc>
              <a:spcBef>
                <a:spcPts val="0"/>
              </a:spcBef>
              <a:spcAft>
                <a:spcPts val="0"/>
              </a:spcAft>
              <a:buSzPts val="33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100" name="Google Shape;100;p2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rtlCol="1" anchor="t" anchorCtr="0">
            <a:normAutofit/>
          </a:bodyPr>
          <a:lstStyle>
            <a:lvl1pPr marL="457200" lvl="0" indent="-381000" algn="r" rtl="1">
              <a:lnSpc>
                <a:spcPct val="100000"/>
              </a:lnSpc>
              <a:spcBef>
                <a:spcPts val="480"/>
              </a:spcBef>
              <a:spcAft>
                <a:spcPts val="0"/>
              </a:spcAft>
              <a:buSzPts val="2400"/>
              <a:buChar char="•"/>
              <a:defRPr/>
            </a:lvl1pPr>
            <a:lvl2pPr marL="914400" lvl="1" indent="-361950" algn="r" rtl="1">
              <a:lnSpc>
                <a:spcPct val="100000"/>
              </a:lnSpc>
              <a:spcBef>
                <a:spcPts val="420"/>
              </a:spcBef>
              <a:spcAft>
                <a:spcPts val="0"/>
              </a:spcAft>
              <a:buSzPts val="2100"/>
              <a:buChar char="–"/>
              <a:defRPr/>
            </a:lvl2pPr>
            <a:lvl3pPr marL="1371600" lvl="2" indent="-342900" algn="r" rtl="1">
              <a:lnSpc>
                <a:spcPct val="100000"/>
              </a:lnSpc>
              <a:spcBef>
                <a:spcPts val="360"/>
              </a:spcBef>
              <a:spcAft>
                <a:spcPts val="0"/>
              </a:spcAft>
              <a:buSzPts val="1800"/>
              <a:buChar char="•"/>
              <a:defRPr/>
            </a:lvl3pPr>
            <a:lvl4pPr marL="1828800" lvl="3" indent="-323850" algn="r" rtl="1">
              <a:lnSpc>
                <a:spcPct val="100000"/>
              </a:lnSpc>
              <a:spcBef>
                <a:spcPts val="300"/>
              </a:spcBef>
              <a:spcAft>
                <a:spcPts val="0"/>
              </a:spcAft>
              <a:buSzPts val="1500"/>
              <a:buChar char="–"/>
              <a:defRPr/>
            </a:lvl4pPr>
            <a:lvl5pPr marL="2286000" lvl="4" indent="-323850" algn="r" rtl="1">
              <a:lnSpc>
                <a:spcPct val="100000"/>
              </a:lnSpc>
              <a:spcBef>
                <a:spcPts val="300"/>
              </a:spcBef>
              <a:spcAft>
                <a:spcPts val="0"/>
              </a:spcAft>
              <a:buSzPts val="1500"/>
              <a:buChar char="»"/>
              <a:defRPr/>
            </a:lvl5pPr>
            <a:lvl6pPr marL="2743200" lvl="5" indent="-323850" algn="r" rtl="1">
              <a:lnSpc>
                <a:spcPct val="100000"/>
              </a:lnSpc>
              <a:spcBef>
                <a:spcPts val="300"/>
              </a:spcBef>
              <a:spcAft>
                <a:spcPts val="0"/>
              </a:spcAft>
              <a:buSzPts val="1500"/>
              <a:buChar char="•"/>
              <a:defRPr/>
            </a:lvl6pPr>
            <a:lvl7pPr marL="3200400" lvl="6" indent="-323850" algn="r" rtl="1">
              <a:lnSpc>
                <a:spcPct val="100000"/>
              </a:lnSpc>
              <a:spcBef>
                <a:spcPts val="300"/>
              </a:spcBef>
              <a:spcAft>
                <a:spcPts val="0"/>
              </a:spcAft>
              <a:buSzPts val="1500"/>
              <a:buChar char="•"/>
              <a:defRPr/>
            </a:lvl7pPr>
            <a:lvl8pPr marL="3657600" lvl="7" indent="-323850" algn="r" rtl="1">
              <a:lnSpc>
                <a:spcPct val="100000"/>
              </a:lnSpc>
              <a:spcBef>
                <a:spcPts val="300"/>
              </a:spcBef>
              <a:spcAft>
                <a:spcPts val="0"/>
              </a:spcAft>
              <a:buSzPts val="1500"/>
              <a:buChar char="•"/>
              <a:defRPr/>
            </a:lvl8pPr>
            <a:lvl9pPr marL="4114800" lvl="8" indent="-323850" algn="r" rtl="1">
              <a:lnSpc>
                <a:spcPct val="100000"/>
              </a:lnSpc>
              <a:spcBef>
                <a:spcPts val="300"/>
              </a:spcBef>
              <a:spcAft>
                <a:spcPts val="0"/>
              </a:spcAft>
              <a:buSzPts val="1500"/>
              <a:buChar char="•"/>
              <a:defRPr/>
            </a:lvl9pPr>
          </a:lstStyle>
          <a:p>
            <a:pPr rtl="1"/>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Full width w/bullets">
  <p:cSld name="Full width w/bullets">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457200" y="457200"/>
            <a:ext cx="8229600" cy="685800"/>
          </a:xfrm>
          <a:prstGeom prst="rect">
            <a:avLst/>
          </a:prstGeom>
          <a:noFill/>
          <a:ln>
            <a:noFill/>
          </a:ln>
        </p:spPr>
        <p:txBody>
          <a:bodyPr spcFirstLastPara="1" wrap="square" lIns="91425" tIns="45700" rIns="91425" bIns="45700" rtlCol="1" anchor="t" anchorCtr="0">
            <a:noAutofit/>
          </a:bodyPr>
          <a:lstStyle>
            <a:lvl1pPr lvl="0" algn="r" rtl="1">
              <a:lnSpc>
                <a:spcPct val="89000"/>
              </a:lnSpc>
              <a:spcBef>
                <a:spcPts val="0"/>
              </a:spcBef>
              <a:spcAft>
                <a:spcPts val="0"/>
              </a:spcAft>
              <a:buClr>
                <a:schemeClr val="dk2"/>
              </a:buClr>
              <a:buSzPts val="4400"/>
              <a:buFont typeface="Arial"/>
              <a:buNone/>
              <a:defRPr b="1" i="0">
                <a:latin typeface="Arial"/>
                <a:ea typeface="Arial"/>
                <a:cs typeface="Arial"/>
                <a:sym typeface="Aria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21" name="Google Shape;21;p3"/>
          <p:cNvSpPr txBox="1">
            <a:spLocks noGrp="1"/>
          </p:cNvSpPr>
          <p:nvPr>
            <p:ph type="body" idx="1"/>
          </p:nvPr>
        </p:nvSpPr>
        <p:spPr>
          <a:xfrm>
            <a:off x="457200" y="1371600"/>
            <a:ext cx="8229600" cy="4343400"/>
          </a:xfrm>
          <a:prstGeom prst="rect">
            <a:avLst/>
          </a:prstGeom>
          <a:noFill/>
          <a:ln>
            <a:noFill/>
          </a:ln>
        </p:spPr>
        <p:txBody>
          <a:bodyPr spcFirstLastPara="1" wrap="square" lIns="91425" tIns="45700" rIns="91425" bIns="45700" rtlCol="1" anchor="t" anchorCtr="0">
            <a:noAutofit/>
          </a:bodyPr>
          <a:lstStyle>
            <a:lvl1pPr marL="457200" lvl="0" indent="-381000" algn="r" rtl="1">
              <a:lnSpc>
                <a:spcPct val="94000"/>
              </a:lnSpc>
              <a:spcBef>
                <a:spcPts val="750"/>
              </a:spcBef>
              <a:spcAft>
                <a:spcPts val="0"/>
              </a:spcAft>
              <a:buClr>
                <a:schemeClr val="dk2"/>
              </a:buClr>
              <a:buSzPts val="2400"/>
              <a:buFont typeface="Arial"/>
              <a:buChar char="•"/>
              <a:defRPr sz="1800" b="0" i="0">
                <a:latin typeface="Arial"/>
                <a:ea typeface="Arial"/>
                <a:cs typeface="Arial"/>
                <a:sym typeface="Arial"/>
              </a:defRPr>
            </a:lvl1pPr>
            <a:lvl2pPr marL="914400" lvl="1" indent="-355600" algn="r" rtl="1">
              <a:lnSpc>
                <a:spcPct val="94000"/>
              </a:lnSpc>
              <a:spcBef>
                <a:spcPts val="375"/>
              </a:spcBef>
              <a:spcAft>
                <a:spcPts val="0"/>
              </a:spcAft>
              <a:buClr>
                <a:schemeClr val="dk2"/>
              </a:buClr>
              <a:buSzPts val="2000"/>
              <a:buFont typeface="Arial"/>
              <a:buChar char="•"/>
              <a:defRPr sz="1500" b="0" i="0">
                <a:latin typeface="Arial"/>
                <a:ea typeface="Arial"/>
                <a:cs typeface="Arial"/>
                <a:sym typeface="Arial"/>
              </a:defRPr>
            </a:lvl2pPr>
            <a:lvl3pPr marL="1371600" lvl="2" indent="-342900" algn="r" rtl="1">
              <a:lnSpc>
                <a:spcPct val="94000"/>
              </a:lnSpc>
              <a:spcBef>
                <a:spcPts val="375"/>
              </a:spcBef>
              <a:spcAft>
                <a:spcPts val="0"/>
              </a:spcAft>
              <a:buClr>
                <a:schemeClr val="dk2"/>
              </a:buClr>
              <a:buSzPts val="1800"/>
              <a:buFont typeface="Arial"/>
              <a:buChar char="•"/>
              <a:defRPr b="0" i="0">
                <a:latin typeface="Arial"/>
                <a:ea typeface="Arial"/>
                <a:cs typeface="Arial"/>
                <a:sym typeface="Arial"/>
              </a:defRPr>
            </a:lvl3pPr>
            <a:lvl4pPr marL="1828800" lvl="3" indent="-342900" algn="r" rtl="1">
              <a:lnSpc>
                <a:spcPct val="94000"/>
              </a:lnSpc>
              <a:spcBef>
                <a:spcPts val="375"/>
              </a:spcBef>
              <a:spcAft>
                <a:spcPts val="0"/>
              </a:spcAft>
              <a:buClr>
                <a:schemeClr val="dk2"/>
              </a:buClr>
              <a:buSzPts val="1800"/>
              <a:buChar char="–"/>
              <a:defRPr b="0" i="0">
                <a:latin typeface="Arial"/>
                <a:ea typeface="Arial"/>
                <a:cs typeface="Arial"/>
                <a:sym typeface="Arial"/>
              </a:defRPr>
            </a:lvl4pPr>
            <a:lvl5pPr marL="2286000" lvl="4" indent="-330200" algn="r" rtl="1">
              <a:lnSpc>
                <a:spcPct val="94000"/>
              </a:lnSpc>
              <a:spcBef>
                <a:spcPts val="375"/>
              </a:spcBef>
              <a:spcAft>
                <a:spcPts val="0"/>
              </a:spcAft>
              <a:buClr>
                <a:schemeClr val="dk2"/>
              </a:buClr>
              <a:buSzPts val="1600"/>
              <a:buChar char="■"/>
              <a:defRPr b="0" i="0">
                <a:latin typeface="Arial"/>
                <a:ea typeface="Arial"/>
                <a:cs typeface="Arial"/>
                <a:sym typeface="Arial"/>
              </a:defRPr>
            </a:lvl5pPr>
            <a:lvl6pPr marL="2743200" lvl="5" indent="-342900" algn="r" rtl="1">
              <a:lnSpc>
                <a:spcPct val="94000"/>
              </a:lnSpc>
              <a:spcBef>
                <a:spcPts val="375"/>
              </a:spcBef>
              <a:spcAft>
                <a:spcPts val="0"/>
              </a:spcAft>
              <a:buClr>
                <a:schemeClr val="dk2"/>
              </a:buClr>
              <a:buSzPts val="1800"/>
              <a:buChar char="–"/>
              <a:defRPr/>
            </a:lvl6pPr>
            <a:lvl7pPr marL="3200400" lvl="6" indent="-342900" algn="r" rtl="1">
              <a:lnSpc>
                <a:spcPct val="94000"/>
              </a:lnSpc>
              <a:spcBef>
                <a:spcPts val="375"/>
              </a:spcBef>
              <a:spcAft>
                <a:spcPts val="0"/>
              </a:spcAft>
              <a:buClr>
                <a:schemeClr val="dk2"/>
              </a:buClr>
              <a:buSzPts val="1800"/>
              <a:buChar char="■"/>
              <a:defRPr/>
            </a:lvl7pPr>
            <a:lvl8pPr marL="3657600" lvl="7" indent="-342900" algn="r" rtl="1">
              <a:lnSpc>
                <a:spcPct val="94000"/>
              </a:lnSpc>
              <a:spcBef>
                <a:spcPts val="375"/>
              </a:spcBef>
              <a:spcAft>
                <a:spcPts val="0"/>
              </a:spcAft>
              <a:buClr>
                <a:schemeClr val="dk2"/>
              </a:buClr>
              <a:buSzPts val="1800"/>
              <a:buChar char="–"/>
              <a:defRPr/>
            </a:lvl8pPr>
            <a:lvl9pPr marL="4114800" lvl="8" indent="-342900" algn="r" rtl="1">
              <a:lnSpc>
                <a:spcPct val="94000"/>
              </a:lnSpc>
              <a:spcBef>
                <a:spcPts val="375"/>
              </a:spcBef>
              <a:spcAft>
                <a:spcPts val="150"/>
              </a:spcAft>
              <a:buClr>
                <a:schemeClr val="dk2"/>
              </a:buClr>
              <a:buSzPts val="1800"/>
              <a:buChar char="■"/>
              <a:defRPr/>
            </a:lvl9pPr>
          </a:lstStyle>
          <a:p>
            <a:pPr rtl="1"/>
            <a:endParaRPr/>
          </a:p>
        </p:txBody>
      </p:sp>
      <p:sp>
        <p:nvSpPr>
          <p:cNvPr id="22" name="Google Shape;22;p3"/>
          <p:cNvSpPr txBox="1">
            <a:spLocks noGrp="1"/>
          </p:cNvSpPr>
          <p:nvPr>
            <p:ph type="dt" idx="10"/>
          </p:nvPr>
        </p:nvSpPr>
        <p:spPr>
          <a:xfrm>
            <a:off x="1042987" y="6453386"/>
            <a:ext cx="903429" cy="404614"/>
          </a:xfrm>
          <a:prstGeom prst="rect">
            <a:avLst/>
          </a:prstGeom>
          <a:noFill/>
          <a:ln>
            <a:noFill/>
          </a:ln>
        </p:spPr>
        <p:txBody>
          <a:bodyPr spcFirstLastPara="1" wrap="square" lIns="91425" tIns="45700" rIns="91425" bIns="45700" rtlCol="1" anchor="ctr" anchorCtr="0">
            <a:noAutofit/>
          </a:bodyPr>
          <a:lstStyle>
            <a:lvl1pPr marR="0" lvl="0" algn="r" rtl="1">
              <a:lnSpc>
                <a:spcPct val="100000"/>
              </a:lnSpc>
              <a:spcBef>
                <a:spcPts val="0"/>
              </a:spcBef>
              <a:spcAft>
                <a:spcPts val="0"/>
              </a:spcAft>
              <a:buClr>
                <a:srgbClr val="000000"/>
              </a:buClr>
              <a:buSzPts val="1400"/>
              <a:buFont typeface="Arial"/>
              <a:buNone/>
              <a:defRPr sz="6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23" name="Google Shape;23;p3"/>
          <p:cNvSpPr txBox="1">
            <a:spLocks noGrp="1"/>
          </p:cNvSpPr>
          <p:nvPr>
            <p:ph type="sldNum" idx="12"/>
          </p:nvPr>
        </p:nvSpPr>
        <p:spPr>
          <a:xfrm>
            <a:off x="7104552" y="6453386"/>
            <a:ext cx="1197219" cy="404614"/>
          </a:xfrm>
          <a:prstGeom prst="rect">
            <a:avLst/>
          </a:prstGeom>
          <a:noFill/>
          <a:ln>
            <a:noFill/>
          </a:ln>
        </p:spPr>
        <p:txBody>
          <a:bodyPr spcFirstLastPara="1" wrap="square" lIns="91425" tIns="45700" rIns="91425" bIns="45700" rtlCol="1" anchor="ctr" anchorCtr="0">
            <a:noAutofit/>
          </a:bodyPr>
          <a:lstStyle>
            <a:lvl1pPr marL="0" marR="0" lvl="0" indent="0" algn="r" rtl="1">
              <a:lnSpc>
                <a:spcPct val="100000"/>
              </a:lnSpc>
              <a:spcBef>
                <a:spcPts val="0"/>
              </a:spcBef>
              <a:spcAft>
                <a:spcPts val="0"/>
              </a:spcAft>
              <a:buClr>
                <a:srgbClr val="000000"/>
              </a:buClr>
              <a:buSzPts val="600"/>
              <a:buFont typeface="Arial"/>
              <a:buNone/>
              <a:defRPr sz="600" b="0" i="0" u="none" strike="noStrike" cap="none">
                <a:solidFill>
                  <a:schemeClr val="dk2"/>
                </a:solidFill>
                <a:latin typeface="Arial"/>
                <a:ea typeface="Arial"/>
                <a:cs typeface="Arial"/>
                <a:sym typeface="Arial"/>
              </a:defRPr>
            </a:lvl1pPr>
            <a:lvl2pPr marL="0" marR="0" lvl="1" indent="0" algn="r" rtl="1">
              <a:lnSpc>
                <a:spcPct val="100000"/>
              </a:lnSpc>
              <a:spcBef>
                <a:spcPts val="0"/>
              </a:spcBef>
              <a:spcAft>
                <a:spcPts val="0"/>
              </a:spcAft>
              <a:buClr>
                <a:srgbClr val="000000"/>
              </a:buClr>
              <a:buSzPts val="600"/>
              <a:buFont typeface="Arial"/>
              <a:buNone/>
              <a:defRPr sz="600" b="0" i="0" u="none" strike="noStrike" cap="none">
                <a:solidFill>
                  <a:schemeClr val="dk2"/>
                </a:solidFill>
                <a:latin typeface="Arial"/>
                <a:ea typeface="Arial"/>
                <a:cs typeface="Arial"/>
                <a:sym typeface="Arial"/>
              </a:defRPr>
            </a:lvl2pPr>
            <a:lvl3pPr marL="0" marR="0" lvl="2" indent="0" algn="r" rtl="1">
              <a:lnSpc>
                <a:spcPct val="100000"/>
              </a:lnSpc>
              <a:spcBef>
                <a:spcPts val="0"/>
              </a:spcBef>
              <a:spcAft>
                <a:spcPts val="0"/>
              </a:spcAft>
              <a:buClr>
                <a:srgbClr val="000000"/>
              </a:buClr>
              <a:buSzPts val="600"/>
              <a:buFont typeface="Arial"/>
              <a:buNone/>
              <a:defRPr sz="600" b="0" i="0" u="none" strike="noStrike" cap="none">
                <a:solidFill>
                  <a:schemeClr val="dk2"/>
                </a:solidFill>
                <a:latin typeface="Arial"/>
                <a:ea typeface="Arial"/>
                <a:cs typeface="Arial"/>
                <a:sym typeface="Arial"/>
              </a:defRPr>
            </a:lvl3pPr>
            <a:lvl4pPr marL="0" marR="0" lvl="3" indent="0" algn="r" rtl="1">
              <a:lnSpc>
                <a:spcPct val="100000"/>
              </a:lnSpc>
              <a:spcBef>
                <a:spcPts val="0"/>
              </a:spcBef>
              <a:spcAft>
                <a:spcPts val="0"/>
              </a:spcAft>
              <a:buClr>
                <a:srgbClr val="000000"/>
              </a:buClr>
              <a:buSzPts val="600"/>
              <a:buFont typeface="Arial"/>
              <a:buNone/>
              <a:defRPr sz="600" b="0" i="0" u="none" strike="noStrike" cap="none">
                <a:solidFill>
                  <a:schemeClr val="dk2"/>
                </a:solidFill>
                <a:latin typeface="Arial"/>
                <a:ea typeface="Arial"/>
                <a:cs typeface="Arial"/>
                <a:sym typeface="Arial"/>
              </a:defRPr>
            </a:lvl4pPr>
            <a:lvl5pPr marL="0" marR="0" lvl="4" indent="0" algn="r" rtl="1">
              <a:lnSpc>
                <a:spcPct val="100000"/>
              </a:lnSpc>
              <a:spcBef>
                <a:spcPts val="0"/>
              </a:spcBef>
              <a:spcAft>
                <a:spcPts val="0"/>
              </a:spcAft>
              <a:buClr>
                <a:srgbClr val="000000"/>
              </a:buClr>
              <a:buSzPts val="600"/>
              <a:buFont typeface="Arial"/>
              <a:buNone/>
              <a:defRPr sz="600" b="0" i="0" u="none" strike="noStrike" cap="none">
                <a:solidFill>
                  <a:schemeClr val="dk2"/>
                </a:solidFill>
                <a:latin typeface="Arial"/>
                <a:ea typeface="Arial"/>
                <a:cs typeface="Arial"/>
                <a:sym typeface="Arial"/>
              </a:defRPr>
            </a:lvl5pPr>
            <a:lvl6pPr marL="0" marR="0" lvl="5" indent="0" algn="r" rtl="1">
              <a:lnSpc>
                <a:spcPct val="100000"/>
              </a:lnSpc>
              <a:spcBef>
                <a:spcPts val="0"/>
              </a:spcBef>
              <a:spcAft>
                <a:spcPts val="0"/>
              </a:spcAft>
              <a:buClr>
                <a:srgbClr val="000000"/>
              </a:buClr>
              <a:buSzPts val="600"/>
              <a:buFont typeface="Arial"/>
              <a:buNone/>
              <a:defRPr sz="600" b="0" i="0" u="none" strike="noStrike" cap="none">
                <a:solidFill>
                  <a:schemeClr val="dk2"/>
                </a:solidFill>
                <a:latin typeface="Arial"/>
                <a:ea typeface="Arial"/>
                <a:cs typeface="Arial"/>
                <a:sym typeface="Arial"/>
              </a:defRPr>
            </a:lvl6pPr>
            <a:lvl7pPr marL="0" marR="0" lvl="6" indent="0" algn="r" rtl="1">
              <a:lnSpc>
                <a:spcPct val="100000"/>
              </a:lnSpc>
              <a:spcBef>
                <a:spcPts val="0"/>
              </a:spcBef>
              <a:spcAft>
                <a:spcPts val="0"/>
              </a:spcAft>
              <a:buClr>
                <a:srgbClr val="000000"/>
              </a:buClr>
              <a:buSzPts val="600"/>
              <a:buFont typeface="Arial"/>
              <a:buNone/>
              <a:defRPr sz="600" b="0" i="0" u="none" strike="noStrike" cap="none">
                <a:solidFill>
                  <a:schemeClr val="dk2"/>
                </a:solidFill>
                <a:latin typeface="Arial"/>
                <a:ea typeface="Arial"/>
                <a:cs typeface="Arial"/>
                <a:sym typeface="Arial"/>
              </a:defRPr>
            </a:lvl7pPr>
            <a:lvl8pPr marL="0" marR="0" lvl="7" indent="0" algn="r" rtl="1">
              <a:lnSpc>
                <a:spcPct val="100000"/>
              </a:lnSpc>
              <a:spcBef>
                <a:spcPts val="0"/>
              </a:spcBef>
              <a:spcAft>
                <a:spcPts val="0"/>
              </a:spcAft>
              <a:buClr>
                <a:srgbClr val="000000"/>
              </a:buClr>
              <a:buSzPts val="600"/>
              <a:buFont typeface="Arial"/>
              <a:buNone/>
              <a:defRPr sz="600" b="0" i="0" u="none" strike="noStrike" cap="none">
                <a:solidFill>
                  <a:schemeClr val="dk2"/>
                </a:solidFill>
                <a:latin typeface="Arial"/>
                <a:ea typeface="Arial"/>
                <a:cs typeface="Arial"/>
                <a:sym typeface="Arial"/>
              </a:defRPr>
            </a:lvl8pPr>
            <a:lvl9pPr marL="0" marR="0" lvl="8" indent="0" algn="r" rtl="1">
              <a:lnSpc>
                <a:spcPct val="100000"/>
              </a:lnSpc>
              <a:spcBef>
                <a:spcPts val="0"/>
              </a:spcBef>
              <a:spcAft>
                <a:spcPts val="0"/>
              </a:spcAft>
              <a:buClr>
                <a:srgbClr val="000000"/>
              </a:buClr>
              <a:buSzPts val="600"/>
              <a:buFont typeface="Arial"/>
              <a:buNone/>
              <a:defRPr sz="600" b="0" i="0" u="none" strike="noStrike" cap="none">
                <a:solidFill>
                  <a:schemeClr val="dk2"/>
                </a:solidFill>
                <a:latin typeface="Arial"/>
                <a:ea typeface="Arial"/>
                <a:cs typeface="Arial"/>
                <a:sym typeface="Arial"/>
              </a:defRPr>
            </a:lvl9pPr>
          </a:lstStyle>
          <a:p>
            <a:pPr marL="0" lvl="0" indent="0" algn="r" rtl="1">
              <a:spcBef>
                <a:spcPts val="0"/>
              </a:spcBef>
              <a:spcAft>
                <a:spcPts val="0"/>
              </a:spcAft>
              <a:buNone/>
            </a:pPr>
            <a:fld id="{00000000-1234-1234-1234-123412341234}" type="slidenum">
              <a:rPr lang="en-US"/>
              <a:t>‹#›</a:t>
            </a:fld>
            <a:endParaRPr/>
          </a:p>
        </p:txBody>
      </p:sp>
      <p:sp>
        <p:nvSpPr>
          <p:cNvPr id="24" name="Google Shape;24;p3"/>
          <p:cNvSpPr txBox="1">
            <a:spLocks noGrp="1"/>
          </p:cNvSpPr>
          <p:nvPr>
            <p:ph type="ftr" idx="11"/>
          </p:nvPr>
        </p:nvSpPr>
        <p:spPr>
          <a:xfrm>
            <a:off x="2170173" y="6453386"/>
            <a:ext cx="4710623" cy="404614"/>
          </a:xfrm>
          <a:prstGeom prst="rect">
            <a:avLst/>
          </a:prstGeom>
          <a:noFill/>
          <a:ln>
            <a:noFill/>
          </a:ln>
        </p:spPr>
        <p:txBody>
          <a:bodyPr spcFirstLastPara="1" wrap="square" lIns="91425" tIns="45700" rIns="91425" bIns="45700" rtlCol="1" anchor="ctr" anchorCtr="0">
            <a:noAutofit/>
          </a:bodyPr>
          <a:lstStyle>
            <a:lvl1pPr marR="0" lvl="0" algn="r" rtl="1">
              <a:lnSpc>
                <a:spcPct val="100000"/>
              </a:lnSpc>
              <a:spcBef>
                <a:spcPts val="0"/>
              </a:spcBef>
              <a:spcAft>
                <a:spcPts val="0"/>
              </a:spcAft>
              <a:buClr>
                <a:srgbClr val="000000"/>
              </a:buClr>
              <a:buSzPts val="1400"/>
              <a:buFont typeface="Arial"/>
              <a:buNone/>
              <a:defRPr sz="6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Section Header" type="secHead">
  <p:cSld name="SECTION_HEADER">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rtlCol="1" anchor="b" anchorCtr="0">
            <a:normAutofit/>
          </a:bodyPr>
          <a:lstStyle>
            <a:lvl1pPr lvl="0" algn="ctr" rtl="1">
              <a:lnSpc>
                <a:spcPct val="100000"/>
              </a:lnSpc>
              <a:spcBef>
                <a:spcPts val="0"/>
              </a:spcBef>
              <a:spcAft>
                <a:spcPts val="0"/>
              </a:spcAft>
              <a:buSzPts val="3300"/>
              <a:buNone/>
              <a:defRPr sz="4500"/>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103" name="Google Shape;103;p21"/>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rtlCol="1" anchor="t" anchorCtr="0">
            <a:normAutofit/>
          </a:bodyPr>
          <a:lstStyle>
            <a:lvl1pPr marL="457200" lvl="0" indent="-228600" algn="r" rtl="1">
              <a:lnSpc>
                <a:spcPct val="100000"/>
              </a:lnSpc>
              <a:spcBef>
                <a:spcPts val="480"/>
              </a:spcBef>
              <a:spcAft>
                <a:spcPts val="0"/>
              </a:spcAft>
              <a:buSzPts val="2400"/>
              <a:buNone/>
              <a:defRPr sz="1800">
                <a:solidFill>
                  <a:srgbClr val="888888"/>
                </a:solidFill>
              </a:defRPr>
            </a:lvl1pPr>
            <a:lvl2pPr marL="914400" lvl="1" indent="-228600" algn="r" rtl="1">
              <a:lnSpc>
                <a:spcPct val="100000"/>
              </a:lnSpc>
              <a:spcBef>
                <a:spcPts val="420"/>
              </a:spcBef>
              <a:spcAft>
                <a:spcPts val="0"/>
              </a:spcAft>
              <a:buSzPts val="2100"/>
              <a:buNone/>
              <a:defRPr sz="1500">
                <a:solidFill>
                  <a:srgbClr val="888888"/>
                </a:solidFill>
              </a:defRPr>
            </a:lvl2pPr>
            <a:lvl3pPr marL="1371600" lvl="2" indent="-228600" algn="r" rtl="1">
              <a:lnSpc>
                <a:spcPct val="100000"/>
              </a:lnSpc>
              <a:spcBef>
                <a:spcPts val="360"/>
              </a:spcBef>
              <a:spcAft>
                <a:spcPts val="0"/>
              </a:spcAft>
              <a:buSzPts val="1800"/>
              <a:buNone/>
              <a:defRPr sz="1350">
                <a:solidFill>
                  <a:srgbClr val="888888"/>
                </a:solidFill>
              </a:defRPr>
            </a:lvl3pPr>
            <a:lvl4pPr marL="1828800" lvl="3" indent="-228600" algn="r" rtl="1">
              <a:lnSpc>
                <a:spcPct val="100000"/>
              </a:lnSpc>
              <a:spcBef>
                <a:spcPts val="300"/>
              </a:spcBef>
              <a:spcAft>
                <a:spcPts val="0"/>
              </a:spcAft>
              <a:buSzPts val="1500"/>
              <a:buNone/>
              <a:defRPr sz="1200">
                <a:solidFill>
                  <a:srgbClr val="888888"/>
                </a:solidFill>
              </a:defRPr>
            </a:lvl4pPr>
            <a:lvl5pPr marL="2286000" lvl="4" indent="-228600" algn="r" rtl="1">
              <a:lnSpc>
                <a:spcPct val="100000"/>
              </a:lnSpc>
              <a:spcBef>
                <a:spcPts val="300"/>
              </a:spcBef>
              <a:spcAft>
                <a:spcPts val="0"/>
              </a:spcAft>
              <a:buSzPts val="1500"/>
              <a:buNone/>
              <a:defRPr sz="1200">
                <a:solidFill>
                  <a:srgbClr val="888888"/>
                </a:solidFill>
              </a:defRPr>
            </a:lvl5pPr>
            <a:lvl6pPr marL="2743200" lvl="5" indent="-228600" algn="r" rtl="1">
              <a:lnSpc>
                <a:spcPct val="100000"/>
              </a:lnSpc>
              <a:spcBef>
                <a:spcPts val="300"/>
              </a:spcBef>
              <a:spcAft>
                <a:spcPts val="0"/>
              </a:spcAft>
              <a:buSzPts val="1500"/>
              <a:buNone/>
              <a:defRPr sz="1200">
                <a:solidFill>
                  <a:srgbClr val="888888"/>
                </a:solidFill>
              </a:defRPr>
            </a:lvl6pPr>
            <a:lvl7pPr marL="3200400" lvl="6" indent="-228600" algn="r" rtl="1">
              <a:lnSpc>
                <a:spcPct val="100000"/>
              </a:lnSpc>
              <a:spcBef>
                <a:spcPts val="300"/>
              </a:spcBef>
              <a:spcAft>
                <a:spcPts val="0"/>
              </a:spcAft>
              <a:buSzPts val="1500"/>
              <a:buNone/>
              <a:defRPr sz="1200">
                <a:solidFill>
                  <a:srgbClr val="888888"/>
                </a:solidFill>
              </a:defRPr>
            </a:lvl7pPr>
            <a:lvl8pPr marL="3657600" lvl="7" indent="-228600" algn="r" rtl="1">
              <a:lnSpc>
                <a:spcPct val="100000"/>
              </a:lnSpc>
              <a:spcBef>
                <a:spcPts val="300"/>
              </a:spcBef>
              <a:spcAft>
                <a:spcPts val="0"/>
              </a:spcAft>
              <a:buSzPts val="1500"/>
              <a:buNone/>
              <a:defRPr sz="1200">
                <a:solidFill>
                  <a:srgbClr val="888888"/>
                </a:solidFill>
              </a:defRPr>
            </a:lvl8pPr>
            <a:lvl9pPr marL="4114800" lvl="8" indent="-228600" algn="r" rtl="1">
              <a:lnSpc>
                <a:spcPct val="100000"/>
              </a:lnSpc>
              <a:spcBef>
                <a:spcPts val="300"/>
              </a:spcBef>
              <a:spcAft>
                <a:spcPts val="0"/>
              </a:spcAft>
              <a:buSzPts val="1500"/>
              <a:buNone/>
              <a:defRPr sz="1200">
                <a:solidFill>
                  <a:srgbClr val="888888"/>
                </a:solidFill>
              </a:defRPr>
            </a:lvl9pPr>
          </a:lstStyle>
          <a:p>
            <a:pPr rtl="1"/>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04"/>
        <p:cNvGrpSpPr/>
        <p:nvPr/>
      </p:nvGrpSpPr>
      <p:grpSpPr>
        <a:xfrm>
          <a:off x="0" y="0"/>
          <a:ext cx="0" cy="0"/>
          <a:chOff x="0" y="0"/>
          <a:chExt cx="0" cy="0"/>
        </a:xfrm>
      </p:grpSpPr>
      <p:sp>
        <p:nvSpPr>
          <p:cNvPr id="105" name="Google Shape;105;p2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rtlCol="1" anchor="ctr" anchorCtr="0">
            <a:normAutofit/>
          </a:bodyPr>
          <a:lstStyle>
            <a:lvl1pPr lvl="0" algn="ctr" rtl="1">
              <a:lnSpc>
                <a:spcPct val="100000"/>
              </a:lnSpc>
              <a:spcBef>
                <a:spcPts val="0"/>
              </a:spcBef>
              <a:spcAft>
                <a:spcPts val="0"/>
              </a:spcAft>
              <a:buSzPts val="33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106" name="Google Shape;106;p22"/>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rtlCol="1" anchor="t" anchorCtr="0">
            <a:normAutofit/>
          </a:bodyPr>
          <a:lstStyle>
            <a:lvl1pPr marL="457200" lvl="0" indent="-381000" algn="r" rtl="1">
              <a:lnSpc>
                <a:spcPct val="100000"/>
              </a:lnSpc>
              <a:spcBef>
                <a:spcPts val="480"/>
              </a:spcBef>
              <a:spcAft>
                <a:spcPts val="0"/>
              </a:spcAft>
              <a:buSzPts val="2400"/>
              <a:buChar char="•"/>
              <a:defRPr/>
            </a:lvl1pPr>
            <a:lvl2pPr marL="914400" lvl="1" indent="-361950" algn="r" rtl="1">
              <a:lnSpc>
                <a:spcPct val="100000"/>
              </a:lnSpc>
              <a:spcBef>
                <a:spcPts val="420"/>
              </a:spcBef>
              <a:spcAft>
                <a:spcPts val="0"/>
              </a:spcAft>
              <a:buSzPts val="2100"/>
              <a:buChar char="–"/>
              <a:defRPr/>
            </a:lvl2pPr>
            <a:lvl3pPr marL="1371600" lvl="2" indent="-342900" algn="r" rtl="1">
              <a:lnSpc>
                <a:spcPct val="100000"/>
              </a:lnSpc>
              <a:spcBef>
                <a:spcPts val="360"/>
              </a:spcBef>
              <a:spcAft>
                <a:spcPts val="0"/>
              </a:spcAft>
              <a:buSzPts val="1800"/>
              <a:buChar char="•"/>
              <a:defRPr/>
            </a:lvl3pPr>
            <a:lvl4pPr marL="1828800" lvl="3" indent="-323850" algn="r" rtl="1">
              <a:lnSpc>
                <a:spcPct val="100000"/>
              </a:lnSpc>
              <a:spcBef>
                <a:spcPts val="300"/>
              </a:spcBef>
              <a:spcAft>
                <a:spcPts val="0"/>
              </a:spcAft>
              <a:buSzPts val="1500"/>
              <a:buChar char="–"/>
              <a:defRPr/>
            </a:lvl4pPr>
            <a:lvl5pPr marL="2286000" lvl="4" indent="-323850" algn="r" rtl="1">
              <a:lnSpc>
                <a:spcPct val="100000"/>
              </a:lnSpc>
              <a:spcBef>
                <a:spcPts val="300"/>
              </a:spcBef>
              <a:spcAft>
                <a:spcPts val="0"/>
              </a:spcAft>
              <a:buSzPts val="1500"/>
              <a:buChar char="»"/>
              <a:defRPr/>
            </a:lvl5pPr>
            <a:lvl6pPr marL="2743200" lvl="5" indent="-323850" algn="r" rtl="1">
              <a:lnSpc>
                <a:spcPct val="100000"/>
              </a:lnSpc>
              <a:spcBef>
                <a:spcPts val="300"/>
              </a:spcBef>
              <a:spcAft>
                <a:spcPts val="0"/>
              </a:spcAft>
              <a:buSzPts val="1500"/>
              <a:buChar char="•"/>
              <a:defRPr/>
            </a:lvl6pPr>
            <a:lvl7pPr marL="3200400" lvl="6" indent="-323850" algn="r" rtl="1">
              <a:lnSpc>
                <a:spcPct val="100000"/>
              </a:lnSpc>
              <a:spcBef>
                <a:spcPts val="300"/>
              </a:spcBef>
              <a:spcAft>
                <a:spcPts val="0"/>
              </a:spcAft>
              <a:buSzPts val="1500"/>
              <a:buChar char="•"/>
              <a:defRPr/>
            </a:lvl7pPr>
            <a:lvl8pPr marL="3657600" lvl="7" indent="-323850" algn="r" rtl="1">
              <a:lnSpc>
                <a:spcPct val="100000"/>
              </a:lnSpc>
              <a:spcBef>
                <a:spcPts val="300"/>
              </a:spcBef>
              <a:spcAft>
                <a:spcPts val="0"/>
              </a:spcAft>
              <a:buSzPts val="1500"/>
              <a:buChar char="•"/>
              <a:defRPr/>
            </a:lvl8pPr>
            <a:lvl9pPr marL="4114800" lvl="8" indent="-323850" algn="r" rtl="1">
              <a:lnSpc>
                <a:spcPct val="100000"/>
              </a:lnSpc>
              <a:spcBef>
                <a:spcPts val="300"/>
              </a:spcBef>
              <a:spcAft>
                <a:spcPts val="0"/>
              </a:spcAft>
              <a:buSzPts val="1500"/>
              <a:buChar char="•"/>
              <a:defRPr/>
            </a:lvl9pPr>
          </a:lstStyle>
          <a:p>
            <a:pPr rtl="1"/>
            <a:endParaRPr/>
          </a:p>
        </p:txBody>
      </p:sp>
      <p:sp>
        <p:nvSpPr>
          <p:cNvPr id="107" name="Google Shape;107;p22"/>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rtlCol="1" anchor="t" anchorCtr="0">
            <a:normAutofit/>
          </a:bodyPr>
          <a:lstStyle>
            <a:lvl1pPr marL="457200" lvl="0" indent="-381000" algn="r" rtl="1">
              <a:lnSpc>
                <a:spcPct val="100000"/>
              </a:lnSpc>
              <a:spcBef>
                <a:spcPts val="480"/>
              </a:spcBef>
              <a:spcAft>
                <a:spcPts val="0"/>
              </a:spcAft>
              <a:buSzPts val="2400"/>
              <a:buChar char="•"/>
              <a:defRPr/>
            </a:lvl1pPr>
            <a:lvl2pPr marL="914400" lvl="1" indent="-361950" algn="r" rtl="1">
              <a:lnSpc>
                <a:spcPct val="100000"/>
              </a:lnSpc>
              <a:spcBef>
                <a:spcPts val="420"/>
              </a:spcBef>
              <a:spcAft>
                <a:spcPts val="0"/>
              </a:spcAft>
              <a:buSzPts val="2100"/>
              <a:buChar char="–"/>
              <a:defRPr/>
            </a:lvl2pPr>
            <a:lvl3pPr marL="1371600" lvl="2" indent="-342900" algn="r" rtl="1">
              <a:lnSpc>
                <a:spcPct val="100000"/>
              </a:lnSpc>
              <a:spcBef>
                <a:spcPts val="360"/>
              </a:spcBef>
              <a:spcAft>
                <a:spcPts val="0"/>
              </a:spcAft>
              <a:buSzPts val="1800"/>
              <a:buChar char="•"/>
              <a:defRPr/>
            </a:lvl3pPr>
            <a:lvl4pPr marL="1828800" lvl="3" indent="-323850" algn="r" rtl="1">
              <a:lnSpc>
                <a:spcPct val="100000"/>
              </a:lnSpc>
              <a:spcBef>
                <a:spcPts val="300"/>
              </a:spcBef>
              <a:spcAft>
                <a:spcPts val="0"/>
              </a:spcAft>
              <a:buSzPts val="1500"/>
              <a:buChar char="–"/>
              <a:defRPr/>
            </a:lvl4pPr>
            <a:lvl5pPr marL="2286000" lvl="4" indent="-323850" algn="r" rtl="1">
              <a:lnSpc>
                <a:spcPct val="100000"/>
              </a:lnSpc>
              <a:spcBef>
                <a:spcPts val="300"/>
              </a:spcBef>
              <a:spcAft>
                <a:spcPts val="0"/>
              </a:spcAft>
              <a:buSzPts val="1500"/>
              <a:buChar char="»"/>
              <a:defRPr/>
            </a:lvl5pPr>
            <a:lvl6pPr marL="2743200" lvl="5" indent="-323850" algn="r" rtl="1">
              <a:lnSpc>
                <a:spcPct val="100000"/>
              </a:lnSpc>
              <a:spcBef>
                <a:spcPts val="300"/>
              </a:spcBef>
              <a:spcAft>
                <a:spcPts val="0"/>
              </a:spcAft>
              <a:buSzPts val="1500"/>
              <a:buChar char="•"/>
              <a:defRPr/>
            </a:lvl6pPr>
            <a:lvl7pPr marL="3200400" lvl="6" indent="-323850" algn="r" rtl="1">
              <a:lnSpc>
                <a:spcPct val="100000"/>
              </a:lnSpc>
              <a:spcBef>
                <a:spcPts val="300"/>
              </a:spcBef>
              <a:spcAft>
                <a:spcPts val="0"/>
              </a:spcAft>
              <a:buSzPts val="1500"/>
              <a:buChar char="•"/>
              <a:defRPr/>
            </a:lvl7pPr>
            <a:lvl8pPr marL="3657600" lvl="7" indent="-323850" algn="r" rtl="1">
              <a:lnSpc>
                <a:spcPct val="100000"/>
              </a:lnSpc>
              <a:spcBef>
                <a:spcPts val="300"/>
              </a:spcBef>
              <a:spcAft>
                <a:spcPts val="0"/>
              </a:spcAft>
              <a:buSzPts val="1500"/>
              <a:buChar char="•"/>
              <a:defRPr/>
            </a:lvl8pPr>
            <a:lvl9pPr marL="4114800" lvl="8" indent="-323850" algn="r" rtl="1">
              <a:lnSpc>
                <a:spcPct val="100000"/>
              </a:lnSpc>
              <a:spcBef>
                <a:spcPts val="300"/>
              </a:spcBef>
              <a:spcAft>
                <a:spcPts val="0"/>
              </a:spcAft>
              <a:buSzPts val="1500"/>
              <a:buChar char="•"/>
              <a:defRPr/>
            </a:lvl9pPr>
          </a:lstStyle>
          <a:p>
            <a:pPr rtl="1"/>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Comparison" type="twoTxTwoObj">
  <p:cSld name="TWO_OBJECTS_WITH_TEXT">
    <p:spTree>
      <p:nvGrpSpPr>
        <p:cNvPr id="1" name="Shape 108"/>
        <p:cNvGrpSpPr/>
        <p:nvPr/>
      </p:nvGrpSpPr>
      <p:grpSpPr>
        <a:xfrm>
          <a:off x="0" y="0"/>
          <a:ext cx="0" cy="0"/>
          <a:chOff x="0" y="0"/>
          <a:chExt cx="0" cy="0"/>
        </a:xfrm>
      </p:grpSpPr>
      <p:sp>
        <p:nvSpPr>
          <p:cNvPr id="109" name="Google Shape;109;p23"/>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rtlCol="1" anchor="ctr" anchorCtr="0">
            <a:normAutofit/>
          </a:bodyPr>
          <a:lstStyle>
            <a:lvl1pPr lvl="0" algn="ctr" rtl="1">
              <a:lnSpc>
                <a:spcPct val="100000"/>
              </a:lnSpc>
              <a:spcBef>
                <a:spcPts val="0"/>
              </a:spcBef>
              <a:spcAft>
                <a:spcPts val="0"/>
              </a:spcAft>
              <a:buSzPts val="33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110" name="Google Shape;110;p23"/>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rtlCol="1" anchor="b" anchorCtr="0">
            <a:normAutofit/>
          </a:bodyPr>
          <a:lstStyle>
            <a:lvl1pPr marL="457200" lvl="0" indent="-228600" algn="r" rtl="1">
              <a:lnSpc>
                <a:spcPct val="100000"/>
              </a:lnSpc>
              <a:spcBef>
                <a:spcPts val="480"/>
              </a:spcBef>
              <a:spcAft>
                <a:spcPts val="0"/>
              </a:spcAft>
              <a:buSzPts val="2400"/>
              <a:buNone/>
              <a:defRPr sz="1800" b="1"/>
            </a:lvl1pPr>
            <a:lvl2pPr marL="914400" lvl="1" indent="-228600" algn="r" rtl="1">
              <a:lnSpc>
                <a:spcPct val="100000"/>
              </a:lnSpc>
              <a:spcBef>
                <a:spcPts val="420"/>
              </a:spcBef>
              <a:spcAft>
                <a:spcPts val="0"/>
              </a:spcAft>
              <a:buSzPts val="2100"/>
              <a:buNone/>
              <a:defRPr sz="1500" b="1"/>
            </a:lvl2pPr>
            <a:lvl3pPr marL="1371600" lvl="2" indent="-228600" algn="r" rtl="1">
              <a:lnSpc>
                <a:spcPct val="100000"/>
              </a:lnSpc>
              <a:spcBef>
                <a:spcPts val="360"/>
              </a:spcBef>
              <a:spcAft>
                <a:spcPts val="0"/>
              </a:spcAft>
              <a:buSzPts val="1800"/>
              <a:buNone/>
              <a:defRPr sz="1350" b="1"/>
            </a:lvl3pPr>
            <a:lvl4pPr marL="1828800" lvl="3" indent="-228600" algn="r" rtl="1">
              <a:lnSpc>
                <a:spcPct val="100000"/>
              </a:lnSpc>
              <a:spcBef>
                <a:spcPts val="300"/>
              </a:spcBef>
              <a:spcAft>
                <a:spcPts val="0"/>
              </a:spcAft>
              <a:buSzPts val="1500"/>
              <a:buNone/>
              <a:defRPr sz="1200" b="1"/>
            </a:lvl4pPr>
            <a:lvl5pPr marL="2286000" lvl="4" indent="-228600" algn="r" rtl="1">
              <a:lnSpc>
                <a:spcPct val="100000"/>
              </a:lnSpc>
              <a:spcBef>
                <a:spcPts val="300"/>
              </a:spcBef>
              <a:spcAft>
                <a:spcPts val="0"/>
              </a:spcAft>
              <a:buSzPts val="1500"/>
              <a:buNone/>
              <a:defRPr sz="1200" b="1"/>
            </a:lvl5pPr>
            <a:lvl6pPr marL="2743200" lvl="5" indent="-228600" algn="r" rtl="1">
              <a:lnSpc>
                <a:spcPct val="100000"/>
              </a:lnSpc>
              <a:spcBef>
                <a:spcPts val="300"/>
              </a:spcBef>
              <a:spcAft>
                <a:spcPts val="0"/>
              </a:spcAft>
              <a:buSzPts val="1500"/>
              <a:buNone/>
              <a:defRPr sz="1200" b="1"/>
            </a:lvl6pPr>
            <a:lvl7pPr marL="3200400" lvl="6" indent="-228600" algn="r" rtl="1">
              <a:lnSpc>
                <a:spcPct val="100000"/>
              </a:lnSpc>
              <a:spcBef>
                <a:spcPts val="300"/>
              </a:spcBef>
              <a:spcAft>
                <a:spcPts val="0"/>
              </a:spcAft>
              <a:buSzPts val="1500"/>
              <a:buNone/>
              <a:defRPr sz="1200" b="1"/>
            </a:lvl7pPr>
            <a:lvl8pPr marL="3657600" lvl="7" indent="-228600" algn="r" rtl="1">
              <a:lnSpc>
                <a:spcPct val="100000"/>
              </a:lnSpc>
              <a:spcBef>
                <a:spcPts val="300"/>
              </a:spcBef>
              <a:spcAft>
                <a:spcPts val="0"/>
              </a:spcAft>
              <a:buSzPts val="1500"/>
              <a:buNone/>
              <a:defRPr sz="1200" b="1"/>
            </a:lvl8pPr>
            <a:lvl9pPr marL="4114800" lvl="8" indent="-228600" algn="r" rtl="1">
              <a:lnSpc>
                <a:spcPct val="100000"/>
              </a:lnSpc>
              <a:spcBef>
                <a:spcPts val="300"/>
              </a:spcBef>
              <a:spcAft>
                <a:spcPts val="0"/>
              </a:spcAft>
              <a:buSzPts val="1500"/>
              <a:buNone/>
              <a:defRPr sz="1200" b="1"/>
            </a:lvl9pPr>
          </a:lstStyle>
          <a:p>
            <a:pPr rtl="1"/>
            <a:endParaRPr/>
          </a:p>
        </p:txBody>
      </p:sp>
      <p:sp>
        <p:nvSpPr>
          <p:cNvPr id="111" name="Google Shape;111;p23"/>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rtlCol="1" anchor="t" anchorCtr="0">
            <a:normAutofit/>
          </a:bodyPr>
          <a:lstStyle>
            <a:lvl1pPr marL="457200" lvl="0" indent="-381000" algn="r" rtl="1">
              <a:lnSpc>
                <a:spcPct val="100000"/>
              </a:lnSpc>
              <a:spcBef>
                <a:spcPts val="480"/>
              </a:spcBef>
              <a:spcAft>
                <a:spcPts val="0"/>
              </a:spcAft>
              <a:buSzPts val="2400"/>
              <a:buChar char="•"/>
              <a:defRPr/>
            </a:lvl1pPr>
            <a:lvl2pPr marL="914400" lvl="1" indent="-361950" algn="r" rtl="1">
              <a:lnSpc>
                <a:spcPct val="100000"/>
              </a:lnSpc>
              <a:spcBef>
                <a:spcPts val="420"/>
              </a:spcBef>
              <a:spcAft>
                <a:spcPts val="0"/>
              </a:spcAft>
              <a:buSzPts val="2100"/>
              <a:buChar char="–"/>
              <a:defRPr/>
            </a:lvl2pPr>
            <a:lvl3pPr marL="1371600" lvl="2" indent="-342900" algn="r" rtl="1">
              <a:lnSpc>
                <a:spcPct val="100000"/>
              </a:lnSpc>
              <a:spcBef>
                <a:spcPts val="360"/>
              </a:spcBef>
              <a:spcAft>
                <a:spcPts val="0"/>
              </a:spcAft>
              <a:buSzPts val="1800"/>
              <a:buChar char="•"/>
              <a:defRPr/>
            </a:lvl3pPr>
            <a:lvl4pPr marL="1828800" lvl="3" indent="-323850" algn="r" rtl="1">
              <a:lnSpc>
                <a:spcPct val="100000"/>
              </a:lnSpc>
              <a:spcBef>
                <a:spcPts val="300"/>
              </a:spcBef>
              <a:spcAft>
                <a:spcPts val="0"/>
              </a:spcAft>
              <a:buSzPts val="1500"/>
              <a:buChar char="–"/>
              <a:defRPr/>
            </a:lvl4pPr>
            <a:lvl5pPr marL="2286000" lvl="4" indent="-323850" algn="r" rtl="1">
              <a:lnSpc>
                <a:spcPct val="100000"/>
              </a:lnSpc>
              <a:spcBef>
                <a:spcPts val="300"/>
              </a:spcBef>
              <a:spcAft>
                <a:spcPts val="0"/>
              </a:spcAft>
              <a:buSzPts val="1500"/>
              <a:buChar char="»"/>
              <a:defRPr/>
            </a:lvl5pPr>
            <a:lvl6pPr marL="2743200" lvl="5" indent="-323850" algn="r" rtl="1">
              <a:lnSpc>
                <a:spcPct val="100000"/>
              </a:lnSpc>
              <a:spcBef>
                <a:spcPts val="300"/>
              </a:spcBef>
              <a:spcAft>
                <a:spcPts val="0"/>
              </a:spcAft>
              <a:buSzPts val="1500"/>
              <a:buChar char="•"/>
              <a:defRPr/>
            </a:lvl6pPr>
            <a:lvl7pPr marL="3200400" lvl="6" indent="-323850" algn="r" rtl="1">
              <a:lnSpc>
                <a:spcPct val="100000"/>
              </a:lnSpc>
              <a:spcBef>
                <a:spcPts val="300"/>
              </a:spcBef>
              <a:spcAft>
                <a:spcPts val="0"/>
              </a:spcAft>
              <a:buSzPts val="1500"/>
              <a:buChar char="•"/>
              <a:defRPr/>
            </a:lvl7pPr>
            <a:lvl8pPr marL="3657600" lvl="7" indent="-323850" algn="r" rtl="1">
              <a:lnSpc>
                <a:spcPct val="100000"/>
              </a:lnSpc>
              <a:spcBef>
                <a:spcPts val="300"/>
              </a:spcBef>
              <a:spcAft>
                <a:spcPts val="0"/>
              </a:spcAft>
              <a:buSzPts val="1500"/>
              <a:buChar char="•"/>
              <a:defRPr/>
            </a:lvl8pPr>
            <a:lvl9pPr marL="4114800" lvl="8" indent="-323850" algn="r" rtl="1">
              <a:lnSpc>
                <a:spcPct val="100000"/>
              </a:lnSpc>
              <a:spcBef>
                <a:spcPts val="300"/>
              </a:spcBef>
              <a:spcAft>
                <a:spcPts val="0"/>
              </a:spcAft>
              <a:buSzPts val="1500"/>
              <a:buChar char="•"/>
              <a:defRPr/>
            </a:lvl9pPr>
          </a:lstStyle>
          <a:p>
            <a:pPr rtl="1"/>
            <a:endParaRPr/>
          </a:p>
        </p:txBody>
      </p:sp>
      <p:sp>
        <p:nvSpPr>
          <p:cNvPr id="112" name="Google Shape;112;p23"/>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rtlCol="1" anchor="b" anchorCtr="0">
            <a:normAutofit/>
          </a:bodyPr>
          <a:lstStyle>
            <a:lvl1pPr marL="457200" lvl="0" indent="-228600" algn="r" rtl="1">
              <a:lnSpc>
                <a:spcPct val="100000"/>
              </a:lnSpc>
              <a:spcBef>
                <a:spcPts val="480"/>
              </a:spcBef>
              <a:spcAft>
                <a:spcPts val="0"/>
              </a:spcAft>
              <a:buSzPts val="2400"/>
              <a:buNone/>
              <a:defRPr sz="1800" b="1"/>
            </a:lvl1pPr>
            <a:lvl2pPr marL="914400" lvl="1" indent="-228600" algn="r" rtl="1">
              <a:lnSpc>
                <a:spcPct val="100000"/>
              </a:lnSpc>
              <a:spcBef>
                <a:spcPts val="420"/>
              </a:spcBef>
              <a:spcAft>
                <a:spcPts val="0"/>
              </a:spcAft>
              <a:buSzPts val="2100"/>
              <a:buNone/>
              <a:defRPr sz="1500" b="1"/>
            </a:lvl2pPr>
            <a:lvl3pPr marL="1371600" lvl="2" indent="-228600" algn="r" rtl="1">
              <a:lnSpc>
                <a:spcPct val="100000"/>
              </a:lnSpc>
              <a:spcBef>
                <a:spcPts val="360"/>
              </a:spcBef>
              <a:spcAft>
                <a:spcPts val="0"/>
              </a:spcAft>
              <a:buSzPts val="1800"/>
              <a:buNone/>
              <a:defRPr sz="1350" b="1"/>
            </a:lvl3pPr>
            <a:lvl4pPr marL="1828800" lvl="3" indent="-228600" algn="r" rtl="1">
              <a:lnSpc>
                <a:spcPct val="100000"/>
              </a:lnSpc>
              <a:spcBef>
                <a:spcPts val="300"/>
              </a:spcBef>
              <a:spcAft>
                <a:spcPts val="0"/>
              </a:spcAft>
              <a:buSzPts val="1500"/>
              <a:buNone/>
              <a:defRPr sz="1200" b="1"/>
            </a:lvl4pPr>
            <a:lvl5pPr marL="2286000" lvl="4" indent="-228600" algn="r" rtl="1">
              <a:lnSpc>
                <a:spcPct val="100000"/>
              </a:lnSpc>
              <a:spcBef>
                <a:spcPts val="300"/>
              </a:spcBef>
              <a:spcAft>
                <a:spcPts val="0"/>
              </a:spcAft>
              <a:buSzPts val="1500"/>
              <a:buNone/>
              <a:defRPr sz="1200" b="1"/>
            </a:lvl5pPr>
            <a:lvl6pPr marL="2743200" lvl="5" indent="-228600" algn="r" rtl="1">
              <a:lnSpc>
                <a:spcPct val="100000"/>
              </a:lnSpc>
              <a:spcBef>
                <a:spcPts val="300"/>
              </a:spcBef>
              <a:spcAft>
                <a:spcPts val="0"/>
              </a:spcAft>
              <a:buSzPts val="1500"/>
              <a:buNone/>
              <a:defRPr sz="1200" b="1"/>
            </a:lvl6pPr>
            <a:lvl7pPr marL="3200400" lvl="6" indent="-228600" algn="r" rtl="1">
              <a:lnSpc>
                <a:spcPct val="100000"/>
              </a:lnSpc>
              <a:spcBef>
                <a:spcPts val="300"/>
              </a:spcBef>
              <a:spcAft>
                <a:spcPts val="0"/>
              </a:spcAft>
              <a:buSzPts val="1500"/>
              <a:buNone/>
              <a:defRPr sz="1200" b="1"/>
            </a:lvl7pPr>
            <a:lvl8pPr marL="3657600" lvl="7" indent="-228600" algn="r" rtl="1">
              <a:lnSpc>
                <a:spcPct val="100000"/>
              </a:lnSpc>
              <a:spcBef>
                <a:spcPts val="300"/>
              </a:spcBef>
              <a:spcAft>
                <a:spcPts val="0"/>
              </a:spcAft>
              <a:buSzPts val="1500"/>
              <a:buNone/>
              <a:defRPr sz="1200" b="1"/>
            </a:lvl8pPr>
            <a:lvl9pPr marL="4114800" lvl="8" indent="-228600" algn="r" rtl="1">
              <a:lnSpc>
                <a:spcPct val="100000"/>
              </a:lnSpc>
              <a:spcBef>
                <a:spcPts val="300"/>
              </a:spcBef>
              <a:spcAft>
                <a:spcPts val="0"/>
              </a:spcAft>
              <a:buSzPts val="1500"/>
              <a:buNone/>
              <a:defRPr sz="1200" b="1"/>
            </a:lvl9pPr>
          </a:lstStyle>
          <a:p>
            <a:pPr rtl="1"/>
            <a:endParaRPr/>
          </a:p>
        </p:txBody>
      </p:sp>
      <p:sp>
        <p:nvSpPr>
          <p:cNvPr id="113" name="Google Shape;113;p23"/>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rtlCol="1" anchor="t" anchorCtr="0">
            <a:normAutofit/>
          </a:bodyPr>
          <a:lstStyle>
            <a:lvl1pPr marL="457200" lvl="0" indent="-381000" algn="r" rtl="1">
              <a:lnSpc>
                <a:spcPct val="100000"/>
              </a:lnSpc>
              <a:spcBef>
                <a:spcPts val="480"/>
              </a:spcBef>
              <a:spcAft>
                <a:spcPts val="0"/>
              </a:spcAft>
              <a:buSzPts val="2400"/>
              <a:buChar char="•"/>
              <a:defRPr/>
            </a:lvl1pPr>
            <a:lvl2pPr marL="914400" lvl="1" indent="-361950" algn="r" rtl="1">
              <a:lnSpc>
                <a:spcPct val="100000"/>
              </a:lnSpc>
              <a:spcBef>
                <a:spcPts val="420"/>
              </a:spcBef>
              <a:spcAft>
                <a:spcPts val="0"/>
              </a:spcAft>
              <a:buSzPts val="2100"/>
              <a:buChar char="–"/>
              <a:defRPr/>
            </a:lvl2pPr>
            <a:lvl3pPr marL="1371600" lvl="2" indent="-342900" algn="r" rtl="1">
              <a:lnSpc>
                <a:spcPct val="100000"/>
              </a:lnSpc>
              <a:spcBef>
                <a:spcPts val="360"/>
              </a:spcBef>
              <a:spcAft>
                <a:spcPts val="0"/>
              </a:spcAft>
              <a:buSzPts val="1800"/>
              <a:buChar char="•"/>
              <a:defRPr/>
            </a:lvl3pPr>
            <a:lvl4pPr marL="1828800" lvl="3" indent="-323850" algn="r" rtl="1">
              <a:lnSpc>
                <a:spcPct val="100000"/>
              </a:lnSpc>
              <a:spcBef>
                <a:spcPts val="300"/>
              </a:spcBef>
              <a:spcAft>
                <a:spcPts val="0"/>
              </a:spcAft>
              <a:buSzPts val="1500"/>
              <a:buChar char="–"/>
              <a:defRPr/>
            </a:lvl4pPr>
            <a:lvl5pPr marL="2286000" lvl="4" indent="-323850" algn="r" rtl="1">
              <a:lnSpc>
                <a:spcPct val="100000"/>
              </a:lnSpc>
              <a:spcBef>
                <a:spcPts val="300"/>
              </a:spcBef>
              <a:spcAft>
                <a:spcPts val="0"/>
              </a:spcAft>
              <a:buSzPts val="1500"/>
              <a:buChar char="»"/>
              <a:defRPr/>
            </a:lvl5pPr>
            <a:lvl6pPr marL="2743200" lvl="5" indent="-323850" algn="r" rtl="1">
              <a:lnSpc>
                <a:spcPct val="100000"/>
              </a:lnSpc>
              <a:spcBef>
                <a:spcPts val="300"/>
              </a:spcBef>
              <a:spcAft>
                <a:spcPts val="0"/>
              </a:spcAft>
              <a:buSzPts val="1500"/>
              <a:buChar char="•"/>
              <a:defRPr/>
            </a:lvl6pPr>
            <a:lvl7pPr marL="3200400" lvl="6" indent="-323850" algn="r" rtl="1">
              <a:lnSpc>
                <a:spcPct val="100000"/>
              </a:lnSpc>
              <a:spcBef>
                <a:spcPts val="300"/>
              </a:spcBef>
              <a:spcAft>
                <a:spcPts val="0"/>
              </a:spcAft>
              <a:buSzPts val="1500"/>
              <a:buChar char="•"/>
              <a:defRPr/>
            </a:lvl7pPr>
            <a:lvl8pPr marL="3657600" lvl="7" indent="-323850" algn="r" rtl="1">
              <a:lnSpc>
                <a:spcPct val="100000"/>
              </a:lnSpc>
              <a:spcBef>
                <a:spcPts val="300"/>
              </a:spcBef>
              <a:spcAft>
                <a:spcPts val="0"/>
              </a:spcAft>
              <a:buSzPts val="1500"/>
              <a:buChar char="•"/>
              <a:defRPr/>
            </a:lvl8pPr>
            <a:lvl9pPr marL="4114800" lvl="8" indent="-323850" algn="r" rtl="1">
              <a:lnSpc>
                <a:spcPct val="100000"/>
              </a:lnSpc>
              <a:spcBef>
                <a:spcPts val="300"/>
              </a:spcBef>
              <a:spcAft>
                <a:spcPts val="0"/>
              </a:spcAft>
              <a:buSzPts val="1500"/>
              <a:buChar char="•"/>
              <a:defRPr/>
            </a:lvl9pPr>
          </a:lstStyle>
          <a:p>
            <a:pPr rtl="1"/>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14"/>
        <p:cNvGrpSpPr/>
        <p:nvPr/>
      </p:nvGrpSpPr>
      <p:grpSpPr>
        <a:xfrm>
          <a:off x="0" y="0"/>
          <a:ext cx="0" cy="0"/>
          <a:chOff x="0" y="0"/>
          <a:chExt cx="0" cy="0"/>
        </a:xfrm>
      </p:grpSpPr>
      <p:sp>
        <p:nvSpPr>
          <p:cNvPr id="115" name="Google Shape;115;p2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rtlCol="1" anchor="ctr" anchorCtr="0">
            <a:normAutofit/>
          </a:bodyPr>
          <a:lstStyle>
            <a:lvl1pPr lvl="0" algn="ctr" rtl="1">
              <a:lnSpc>
                <a:spcPct val="100000"/>
              </a:lnSpc>
              <a:spcBef>
                <a:spcPts val="0"/>
              </a:spcBef>
              <a:spcAft>
                <a:spcPts val="0"/>
              </a:spcAft>
              <a:buSzPts val="33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Content with Caption" type="objTx">
  <p:cSld name="OBJECT_WITH_CAPTION_TEXT">
    <p:spTree>
      <p:nvGrpSpPr>
        <p:cNvPr id="1" name="Shape 116"/>
        <p:cNvGrpSpPr/>
        <p:nvPr/>
      </p:nvGrpSpPr>
      <p:grpSpPr>
        <a:xfrm>
          <a:off x="0" y="0"/>
          <a:ext cx="0" cy="0"/>
          <a:chOff x="0" y="0"/>
          <a:chExt cx="0" cy="0"/>
        </a:xfrm>
      </p:grpSpPr>
      <p:sp>
        <p:nvSpPr>
          <p:cNvPr id="117" name="Google Shape;117;p25"/>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rtlCol="1" anchor="b" anchorCtr="0">
            <a:normAutofit/>
          </a:bodyPr>
          <a:lstStyle>
            <a:lvl1pPr lvl="0" algn="ctr" rtl="1">
              <a:lnSpc>
                <a:spcPct val="100000"/>
              </a:lnSpc>
              <a:spcBef>
                <a:spcPts val="0"/>
              </a:spcBef>
              <a:spcAft>
                <a:spcPts val="0"/>
              </a:spcAft>
              <a:buSzPts val="3300"/>
              <a:buNone/>
              <a:defRPr sz="2400"/>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118" name="Google Shape;118;p25"/>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rtlCol="1" anchor="t" anchorCtr="0">
            <a:normAutofit/>
          </a:bodyPr>
          <a:lstStyle>
            <a:lvl1pPr marL="457200" lvl="0" indent="-381000" algn="r" rtl="1">
              <a:lnSpc>
                <a:spcPct val="100000"/>
              </a:lnSpc>
              <a:spcBef>
                <a:spcPts val="480"/>
              </a:spcBef>
              <a:spcAft>
                <a:spcPts val="0"/>
              </a:spcAft>
              <a:buSzPts val="2400"/>
              <a:buChar char="•"/>
              <a:defRPr sz="2400"/>
            </a:lvl1pPr>
            <a:lvl2pPr marL="914400" lvl="1" indent="-361950" algn="r" rtl="1">
              <a:lnSpc>
                <a:spcPct val="100000"/>
              </a:lnSpc>
              <a:spcBef>
                <a:spcPts val="420"/>
              </a:spcBef>
              <a:spcAft>
                <a:spcPts val="0"/>
              </a:spcAft>
              <a:buSzPts val="2100"/>
              <a:buChar char="–"/>
              <a:defRPr sz="2100"/>
            </a:lvl2pPr>
            <a:lvl3pPr marL="1371600" lvl="2" indent="-342900" algn="r" rtl="1">
              <a:lnSpc>
                <a:spcPct val="100000"/>
              </a:lnSpc>
              <a:spcBef>
                <a:spcPts val="360"/>
              </a:spcBef>
              <a:spcAft>
                <a:spcPts val="0"/>
              </a:spcAft>
              <a:buSzPts val="1800"/>
              <a:buChar char="•"/>
              <a:defRPr sz="1800"/>
            </a:lvl3pPr>
            <a:lvl4pPr marL="1828800" lvl="3" indent="-323850" algn="r" rtl="1">
              <a:lnSpc>
                <a:spcPct val="100000"/>
              </a:lnSpc>
              <a:spcBef>
                <a:spcPts val="300"/>
              </a:spcBef>
              <a:spcAft>
                <a:spcPts val="0"/>
              </a:spcAft>
              <a:buSzPts val="1500"/>
              <a:buChar char="–"/>
              <a:defRPr sz="1500"/>
            </a:lvl4pPr>
            <a:lvl5pPr marL="2286000" lvl="4" indent="-323850" algn="r" rtl="1">
              <a:lnSpc>
                <a:spcPct val="100000"/>
              </a:lnSpc>
              <a:spcBef>
                <a:spcPts val="300"/>
              </a:spcBef>
              <a:spcAft>
                <a:spcPts val="0"/>
              </a:spcAft>
              <a:buSzPts val="1500"/>
              <a:buChar char="»"/>
              <a:defRPr sz="1500"/>
            </a:lvl5pPr>
            <a:lvl6pPr marL="2743200" lvl="5" indent="-323850" algn="r" rtl="1">
              <a:lnSpc>
                <a:spcPct val="100000"/>
              </a:lnSpc>
              <a:spcBef>
                <a:spcPts val="300"/>
              </a:spcBef>
              <a:spcAft>
                <a:spcPts val="0"/>
              </a:spcAft>
              <a:buSzPts val="1500"/>
              <a:buChar char="•"/>
              <a:defRPr sz="1500"/>
            </a:lvl6pPr>
            <a:lvl7pPr marL="3200400" lvl="6" indent="-323850" algn="r" rtl="1">
              <a:lnSpc>
                <a:spcPct val="100000"/>
              </a:lnSpc>
              <a:spcBef>
                <a:spcPts val="300"/>
              </a:spcBef>
              <a:spcAft>
                <a:spcPts val="0"/>
              </a:spcAft>
              <a:buSzPts val="1500"/>
              <a:buChar char="•"/>
              <a:defRPr sz="1500"/>
            </a:lvl7pPr>
            <a:lvl8pPr marL="3657600" lvl="7" indent="-323850" algn="r" rtl="1">
              <a:lnSpc>
                <a:spcPct val="100000"/>
              </a:lnSpc>
              <a:spcBef>
                <a:spcPts val="300"/>
              </a:spcBef>
              <a:spcAft>
                <a:spcPts val="0"/>
              </a:spcAft>
              <a:buSzPts val="1500"/>
              <a:buChar char="•"/>
              <a:defRPr sz="1500"/>
            </a:lvl8pPr>
            <a:lvl9pPr marL="4114800" lvl="8" indent="-323850" algn="r" rtl="1">
              <a:lnSpc>
                <a:spcPct val="100000"/>
              </a:lnSpc>
              <a:spcBef>
                <a:spcPts val="300"/>
              </a:spcBef>
              <a:spcAft>
                <a:spcPts val="0"/>
              </a:spcAft>
              <a:buSzPts val="1500"/>
              <a:buChar char="•"/>
              <a:defRPr sz="1500"/>
            </a:lvl9pPr>
          </a:lstStyle>
          <a:p>
            <a:pPr rtl="1"/>
            <a:endParaRPr/>
          </a:p>
        </p:txBody>
      </p:sp>
      <p:sp>
        <p:nvSpPr>
          <p:cNvPr id="119" name="Google Shape;119;p25"/>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rtlCol="1" anchor="t" anchorCtr="0">
            <a:normAutofit/>
          </a:bodyPr>
          <a:lstStyle>
            <a:lvl1pPr marL="457200" lvl="0" indent="-228600" algn="r" rtl="1">
              <a:lnSpc>
                <a:spcPct val="100000"/>
              </a:lnSpc>
              <a:spcBef>
                <a:spcPts val="480"/>
              </a:spcBef>
              <a:spcAft>
                <a:spcPts val="0"/>
              </a:spcAft>
              <a:buSzPts val="2400"/>
              <a:buNone/>
              <a:defRPr sz="1200"/>
            </a:lvl1pPr>
            <a:lvl2pPr marL="914400" lvl="1" indent="-228600" algn="r" rtl="1">
              <a:lnSpc>
                <a:spcPct val="100000"/>
              </a:lnSpc>
              <a:spcBef>
                <a:spcPts val="420"/>
              </a:spcBef>
              <a:spcAft>
                <a:spcPts val="0"/>
              </a:spcAft>
              <a:buSzPts val="2100"/>
              <a:buNone/>
              <a:defRPr sz="1050"/>
            </a:lvl2pPr>
            <a:lvl3pPr marL="1371600" lvl="2" indent="-228600" algn="r" rtl="1">
              <a:lnSpc>
                <a:spcPct val="100000"/>
              </a:lnSpc>
              <a:spcBef>
                <a:spcPts val="360"/>
              </a:spcBef>
              <a:spcAft>
                <a:spcPts val="0"/>
              </a:spcAft>
              <a:buSzPts val="1800"/>
              <a:buNone/>
              <a:defRPr sz="900"/>
            </a:lvl3pPr>
            <a:lvl4pPr marL="1828800" lvl="3" indent="-228600" algn="r" rtl="1">
              <a:lnSpc>
                <a:spcPct val="100000"/>
              </a:lnSpc>
              <a:spcBef>
                <a:spcPts val="300"/>
              </a:spcBef>
              <a:spcAft>
                <a:spcPts val="0"/>
              </a:spcAft>
              <a:buSzPts val="1500"/>
              <a:buNone/>
              <a:defRPr sz="750"/>
            </a:lvl4pPr>
            <a:lvl5pPr marL="2286000" lvl="4" indent="-228600" algn="r" rtl="1">
              <a:lnSpc>
                <a:spcPct val="100000"/>
              </a:lnSpc>
              <a:spcBef>
                <a:spcPts val="300"/>
              </a:spcBef>
              <a:spcAft>
                <a:spcPts val="0"/>
              </a:spcAft>
              <a:buSzPts val="1500"/>
              <a:buNone/>
              <a:defRPr sz="750"/>
            </a:lvl5pPr>
            <a:lvl6pPr marL="2743200" lvl="5" indent="-228600" algn="r" rtl="1">
              <a:lnSpc>
                <a:spcPct val="100000"/>
              </a:lnSpc>
              <a:spcBef>
                <a:spcPts val="300"/>
              </a:spcBef>
              <a:spcAft>
                <a:spcPts val="0"/>
              </a:spcAft>
              <a:buSzPts val="1500"/>
              <a:buNone/>
              <a:defRPr sz="750"/>
            </a:lvl6pPr>
            <a:lvl7pPr marL="3200400" lvl="6" indent="-228600" algn="r" rtl="1">
              <a:lnSpc>
                <a:spcPct val="100000"/>
              </a:lnSpc>
              <a:spcBef>
                <a:spcPts val="300"/>
              </a:spcBef>
              <a:spcAft>
                <a:spcPts val="0"/>
              </a:spcAft>
              <a:buSzPts val="1500"/>
              <a:buNone/>
              <a:defRPr sz="750"/>
            </a:lvl7pPr>
            <a:lvl8pPr marL="3657600" lvl="7" indent="-228600" algn="r" rtl="1">
              <a:lnSpc>
                <a:spcPct val="100000"/>
              </a:lnSpc>
              <a:spcBef>
                <a:spcPts val="300"/>
              </a:spcBef>
              <a:spcAft>
                <a:spcPts val="0"/>
              </a:spcAft>
              <a:buSzPts val="1500"/>
              <a:buNone/>
              <a:defRPr sz="750"/>
            </a:lvl8pPr>
            <a:lvl9pPr marL="4114800" lvl="8" indent="-228600" algn="r" rtl="1">
              <a:lnSpc>
                <a:spcPct val="100000"/>
              </a:lnSpc>
              <a:spcBef>
                <a:spcPts val="300"/>
              </a:spcBef>
              <a:spcAft>
                <a:spcPts val="0"/>
              </a:spcAft>
              <a:buSzPts val="1500"/>
              <a:buNone/>
              <a:defRPr sz="750"/>
            </a:lvl9pPr>
          </a:lstStyle>
          <a:p>
            <a:pPr rtl="1"/>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Picture with Caption" type="picTx">
  <p:cSld name="PICTURE_WITH_CAPTION_TEXT">
    <p:spTree>
      <p:nvGrpSpPr>
        <p:cNvPr id="1" name="Shape 120"/>
        <p:cNvGrpSpPr/>
        <p:nvPr/>
      </p:nvGrpSpPr>
      <p:grpSpPr>
        <a:xfrm>
          <a:off x="0" y="0"/>
          <a:ext cx="0" cy="0"/>
          <a:chOff x="0" y="0"/>
          <a:chExt cx="0" cy="0"/>
        </a:xfrm>
      </p:grpSpPr>
      <p:sp>
        <p:nvSpPr>
          <p:cNvPr id="121" name="Google Shape;121;p26"/>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rtlCol="1" anchor="b" anchorCtr="0">
            <a:normAutofit/>
          </a:bodyPr>
          <a:lstStyle>
            <a:lvl1pPr lvl="0" algn="ctr" rtl="1">
              <a:lnSpc>
                <a:spcPct val="100000"/>
              </a:lnSpc>
              <a:spcBef>
                <a:spcPts val="0"/>
              </a:spcBef>
              <a:spcAft>
                <a:spcPts val="0"/>
              </a:spcAft>
              <a:buSzPts val="3300"/>
              <a:buNone/>
              <a:defRPr sz="2400"/>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122" name="Google Shape;122;p26"/>
          <p:cNvSpPr>
            <a:spLocks noGrp="1"/>
          </p:cNvSpPr>
          <p:nvPr>
            <p:ph type="pic" idx="2"/>
          </p:nvPr>
        </p:nvSpPr>
        <p:spPr>
          <a:xfrm>
            <a:off x="3887391" y="987426"/>
            <a:ext cx="4629150" cy="4873625"/>
          </a:xfrm>
          <a:prstGeom prst="rect">
            <a:avLst/>
          </a:prstGeom>
          <a:noFill/>
          <a:ln>
            <a:noFill/>
          </a:ln>
        </p:spPr>
      </p:sp>
      <p:sp>
        <p:nvSpPr>
          <p:cNvPr id="123" name="Google Shape;123;p26"/>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rtlCol="1" anchor="t" anchorCtr="0">
            <a:normAutofit/>
          </a:bodyPr>
          <a:lstStyle>
            <a:lvl1pPr marL="457200" lvl="0" indent="-228600" algn="r" rtl="1">
              <a:lnSpc>
                <a:spcPct val="100000"/>
              </a:lnSpc>
              <a:spcBef>
                <a:spcPts val="480"/>
              </a:spcBef>
              <a:spcAft>
                <a:spcPts val="0"/>
              </a:spcAft>
              <a:buSzPts val="2400"/>
              <a:buNone/>
              <a:defRPr sz="1200"/>
            </a:lvl1pPr>
            <a:lvl2pPr marL="914400" lvl="1" indent="-228600" algn="r" rtl="1">
              <a:lnSpc>
                <a:spcPct val="100000"/>
              </a:lnSpc>
              <a:spcBef>
                <a:spcPts val="420"/>
              </a:spcBef>
              <a:spcAft>
                <a:spcPts val="0"/>
              </a:spcAft>
              <a:buSzPts val="2100"/>
              <a:buNone/>
              <a:defRPr sz="1050"/>
            </a:lvl2pPr>
            <a:lvl3pPr marL="1371600" lvl="2" indent="-228600" algn="r" rtl="1">
              <a:lnSpc>
                <a:spcPct val="100000"/>
              </a:lnSpc>
              <a:spcBef>
                <a:spcPts val="360"/>
              </a:spcBef>
              <a:spcAft>
                <a:spcPts val="0"/>
              </a:spcAft>
              <a:buSzPts val="1800"/>
              <a:buNone/>
              <a:defRPr sz="900"/>
            </a:lvl3pPr>
            <a:lvl4pPr marL="1828800" lvl="3" indent="-228600" algn="r" rtl="1">
              <a:lnSpc>
                <a:spcPct val="100000"/>
              </a:lnSpc>
              <a:spcBef>
                <a:spcPts val="300"/>
              </a:spcBef>
              <a:spcAft>
                <a:spcPts val="0"/>
              </a:spcAft>
              <a:buSzPts val="1500"/>
              <a:buNone/>
              <a:defRPr sz="750"/>
            </a:lvl4pPr>
            <a:lvl5pPr marL="2286000" lvl="4" indent="-228600" algn="r" rtl="1">
              <a:lnSpc>
                <a:spcPct val="100000"/>
              </a:lnSpc>
              <a:spcBef>
                <a:spcPts val="300"/>
              </a:spcBef>
              <a:spcAft>
                <a:spcPts val="0"/>
              </a:spcAft>
              <a:buSzPts val="1500"/>
              <a:buNone/>
              <a:defRPr sz="750"/>
            </a:lvl5pPr>
            <a:lvl6pPr marL="2743200" lvl="5" indent="-228600" algn="r" rtl="1">
              <a:lnSpc>
                <a:spcPct val="100000"/>
              </a:lnSpc>
              <a:spcBef>
                <a:spcPts val="300"/>
              </a:spcBef>
              <a:spcAft>
                <a:spcPts val="0"/>
              </a:spcAft>
              <a:buSzPts val="1500"/>
              <a:buNone/>
              <a:defRPr sz="750"/>
            </a:lvl6pPr>
            <a:lvl7pPr marL="3200400" lvl="6" indent="-228600" algn="r" rtl="1">
              <a:lnSpc>
                <a:spcPct val="100000"/>
              </a:lnSpc>
              <a:spcBef>
                <a:spcPts val="300"/>
              </a:spcBef>
              <a:spcAft>
                <a:spcPts val="0"/>
              </a:spcAft>
              <a:buSzPts val="1500"/>
              <a:buNone/>
              <a:defRPr sz="750"/>
            </a:lvl7pPr>
            <a:lvl8pPr marL="3657600" lvl="7" indent="-228600" algn="r" rtl="1">
              <a:lnSpc>
                <a:spcPct val="100000"/>
              </a:lnSpc>
              <a:spcBef>
                <a:spcPts val="300"/>
              </a:spcBef>
              <a:spcAft>
                <a:spcPts val="0"/>
              </a:spcAft>
              <a:buSzPts val="1500"/>
              <a:buNone/>
              <a:defRPr sz="750"/>
            </a:lvl8pPr>
            <a:lvl9pPr marL="4114800" lvl="8" indent="-228600" algn="r" rtl="1">
              <a:lnSpc>
                <a:spcPct val="100000"/>
              </a:lnSpc>
              <a:spcBef>
                <a:spcPts val="300"/>
              </a:spcBef>
              <a:spcAft>
                <a:spcPts val="0"/>
              </a:spcAft>
              <a:buSzPts val="1500"/>
              <a:buNone/>
              <a:defRPr sz="750"/>
            </a:lvl9pPr>
          </a:lstStyle>
          <a:p>
            <a:pPr rtl="1"/>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itle and Vertical Text" type="vertTx">
  <p:cSld name="VERTICAL_TEXT">
    <p:spTree>
      <p:nvGrpSpPr>
        <p:cNvPr id="1" name="Shape 124"/>
        <p:cNvGrpSpPr/>
        <p:nvPr/>
      </p:nvGrpSpPr>
      <p:grpSpPr>
        <a:xfrm>
          <a:off x="0" y="0"/>
          <a:ext cx="0" cy="0"/>
          <a:chOff x="0" y="0"/>
          <a:chExt cx="0" cy="0"/>
        </a:xfrm>
      </p:grpSpPr>
      <p:sp>
        <p:nvSpPr>
          <p:cNvPr id="125" name="Google Shape;125;p2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rtlCol="1" anchor="ctr" anchorCtr="0">
            <a:normAutofit/>
          </a:bodyPr>
          <a:lstStyle>
            <a:lvl1pPr lvl="0" algn="ctr" rtl="1">
              <a:lnSpc>
                <a:spcPct val="100000"/>
              </a:lnSpc>
              <a:spcBef>
                <a:spcPts val="0"/>
              </a:spcBef>
              <a:spcAft>
                <a:spcPts val="0"/>
              </a:spcAft>
              <a:buSzPts val="33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126" name="Google Shape;126;p27"/>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rtlCol="1" anchor="t" anchorCtr="0">
            <a:normAutofit/>
          </a:bodyPr>
          <a:lstStyle>
            <a:lvl1pPr marL="457200" lvl="0" indent="-381000" algn="r" rtl="1">
              <a:lnSpc>
                <a:spcPct val="100000"/>
              </a:lnSpc>
              <a:spcBef>
                <a:spcPts val="480"/>
              </a:spcBef>
              <a:spcAft>
                <a:spcPts val="0"/>
              </a:spcAft>
              <a:buSzPts val="2400"/>
              <a:buChar char="•"/>
              <a:defRPr/>
            </a:lvl1pPr>
            <a:lvl2pPr marL="914400" lvl="1" indent="-361950" algn="r" rtl="1">
              <a:lnSpc>
                <a:spcPct val="100000"/>
              </a:lnSpc>
              <a:spcBef>
                <a:spcPts val="420"/>
              </a:spcBef>
              <a:spcAft>
                <a:spcPts val="0"/>
              </a:spcAft>
              <a:buSzPts val="2100"/>
              <a:buChar char="–"/>
              <a:defRPr/>
            </a:lvl2pPr>
            <a:lvl3pPr marL="1371600" lvl="2" indent="-342900" algn="r" rtl="1">
              <a:lnSpc>
                <a:spcPct val="100000"/>
              </a:lnSpc>
              <a:spcBef>
                <a:spcPts val="360"/>
              </a:spcBef>
              <a:spcAft>
                <a:spcPts val="0"/>
              </a:spcAft>
              <a:buSzPts val="1800"/>
              <a:buChar char="•"/>
              <a:defRPr/>
            </a:lvl3pPr>
            <a:lvl4pPr marL="1828800" lvl="3" indent="-323850" algn="r" rtl="1">
              <a:lnSpc>
                <a:spcPct val="100000"/>
              </a:lnSpc>
              <a:spcBef>
                <a:spcPts val="300"/>
              </a:spcBef>
              <a:spcAft>
                <a:spcPts val="0"/>
              </a:spcAft>
              <a:buSzPts val="1500"/>
              <a:buChar char="–"/>
              <a:defRPr/>
            </a:lvl4pPr>
            <a:lvl5pPr marL="2286000" lvl="4" indent="-323850" algn="r" rtl="1">
              <a:lnSpc>
                <a:spcPct val="100000"/>
              </a:lnSpc>
              <a:spcBef>
                <a:spcPts val="300"/>
              </a:spcBef>
              <a:spcAft>
                <a:spcPts val="0"/>
              </a:spcAft>
              <a:buSzPts val="1500"/>
              <a:buChar char="»"/>
              <a:defRPr/>
            </a:lvl5pPr>
            <a:lvl6pPr marL="2743200" lvl="5" indent="-323850" algn="r" rtl="1">
              <a:lnSpc>
                <a:spcPct val="100000"/>
              </a:lnSpc>
              <a:spcBef>
                <a:spcPts val="300"/>
              </a:spcBef>
              <a:spcAft>
                <a:spcPts val="0"/>
              </a:spcAft>
              <a:buSzPts val="1500"/>
              <a:buChar char="•"/>
              <a:defRPr/>
            </a:lvl6pPr>
            <a:lvl7pPr marL="3200400" lvl="6" indent="-323850" algn="r" rtl="1">
              <a:lnSpc>
                <a:spcPct val="100000"/>
              </a:lnSpc>
              <a:spcBef>
                <a:spcPts val="300"/>
              </a:spcBef>
              <a:spcAft>
                <a:spcPts val="0"/>
              </a:spcAft>
              <a:buSzPts val="1500"/>
              <a:buChar char="•"/>
              <a:defRPr/>
            </a:lvl7pPr>
            <a:lvl8pPr marL="3657600" lvl="7" indent="-323850" algn="r" rtl="1">
              <a:lnSpc>
                <a:spcPct val="100000"/>
              </a:lnSpc>
              <a:spcBef>
                <a:spcPts val="300"/>
              </a:spcBef>
              <a:spcAft>
                <a:spcPts val="0"/>
              </a:spcAft>
              <a:buSzPts val="1500"/>
              <a:buChar char="•"/>
              <a:defRPr/>
            </a:lvl8pPr>
            <a:lvl9pPr marL="4114800" lvl="8" indent="-323850" algn="r" rtl="1">
              <a:lnSpc>
                <a:spcPct val="100000"/>
              </a:lnSpc>
              <a:spcBef>
                <a:spcPts val="300"/>
              </a:spcBef>
              <a:spcAft>
                <a:spcPts val="0"/>
              </a:spcAft>
              <a:buSzPts val="1500"/>
              <a:buChar char="•"/>
              <a:defRPr/>
            </a:lvl9pPr>
          </a:lstStyle>
          <a:p>
            <a:pPr rtl="1"/>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Vertical Title and Text" type="vertTitleAndTx">
  <p:cSld name="VERTICAL_TITLE_AND_VERTICAL_TEXT">
    <p:spTree>
      <p:nvGrpSpPr>
        <p:cNvPr id="1" name="Shape 127"/>
        <p:cNvGrpSpPr/>
        <p:nvPr/>
      </p:nvGrpSpPr>
      <p:grpSpPr>
        <a:xfrm>
          <a:off x="0" y="0"/>
          <a:ext cx="0" cy="0"/>
          <a:chOff x="0" y="0"/>
          <a:chExt cx="0" cy="0"/>
        </a:xfrm>
      </p:grpSpPr>
      <p:sp>
        <p:nvSpPr>
          <p:cNvPr id="128" name="Google Shape;128;p28"/>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rtlCol="1" anchor="ctr" anchorCtr="0">
            <a:normAutofit/>
          </a:bodyPr>
          <a:lstStyle>
            <a:lvl1pPr lvl="0" algn="ctr" rtl="1">
              <a:lnSpc>
                <a:spcPct val="100000"/>
              </a:lnSpc>
              <a:spcBef>
                <a:spcPts val="0"/>
              </a:spcBef>
              <a:spcAft>
                <a:spcPts val="0"/>
              </a:spcAft>
              <a:buSzPts val="33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129" name="Google Shape;129;p28"/>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rtlCol="1" anchor="t" anchorCtr="0">
            <a:normAutofit/>
          </a:bodyPr>
          <a:lstStyle>
            <a:lvl1pPr marL="457200" lvl="0" indent="-381000" algn="r" rtl="1">
              <a:lnSpc>
                <a:spcPct val="100000"/>
              </a:lnSpc>
              <a:spcBef>
                <a:spcPts val="480"/>
              </a:spcBef>
              <a:spcAft>
                <a:spcPts val="0"/>
              </a:spcAft>
              <a:buSzPts val="2400"/>
              <a:buChar char="•"/>
              <a:defRPr/>
            </a:lvl1pPr>
            <a:lvl2pPr marL="914400" lvl="1" indent="-361950" algn="r" rtl="1">
              <a:lnSpc>
                <a:spcPct val="100000"/>
              </a:lnSpc>
              <a:spcBef>
                <a:spcPts val="420"/>
              </a:spcBef>
              <a:spcAft>
                <a:spcPts val="0"/>
              </a:spcAft>
              <a:buSzPts val="2100"/>
              <a:buChar char="–"/>
              <a:defRPr/>
            </a:lvl2pPr>
            <a:lvl3pPr marL="1371600" lvl="2" indent="-342900" algn="r" rtl="1">
              <a:lnSpc>
                <a:spcPct val="100000"/>
              </a:lnSpc>
              <a:spcBef>
                <a:spcPts val="360"/>
              </a:spcBef>
              <a:spcAft>
                <a:spcPts val="0"/>
              </a:spcAft>
              <a:buSzPts val="1800"/>
              <a:buChar char="•"/>
              <a:defRPr/>
            </a:lvl3pPr>
            <a:lvl4pPr marL="1828800" lvl="3" indent="-323850" algn="r" rtl="1">
              <a:lnSpc>
                <a:spcPct val="100000"/>
              </a:lnSpc>
              <a:spcBef>
                <a:spcPts val="300"/>
              </a:spcBef>
              <a:spcAft>
                <a:spcPts val="0"/>
              </a:spcAft>
              <a:buSzPts val="1500"/>
              <a:buChar char="–"/>
              <a:defRPr/>
            </a:lvl4pPr>
            <a:lvl5pPr marL="2286000" lvl="4" indent="-323850" algn="r" rtl="1">
              <a:lnSpc>
                <a:spcPct val="100000"/>
              </a:lnSpc>
              <a:spcBef>
                <a:spcPts val="300"/>
              </a:spcBef>
              <a:spcAft>
                <a:spcPts val="0"/>
              </a:spcAft>
              <a:buSzPts val="1500"/>
              <a:buChar char="»"/>
              <a:defRPr/>
            </a:lvl5pPr>
            <a:lvl6pPr marL="2743200" lvl="5" indent="-323850" algn="r" rtl="1">
              <a:lnSpc>
                <a:spcPct val="100000"/>
              </a:lnSpc>
              <a:spcBef>
                <a:spcPts val="300"/>
              </a:spcBef>
              <a:spcAft>
                <a:spcPts val="0"/>
              </a:spcAft>
              <a:buSzPts val="1500"/>
              <a:buChar char="•"/>
              <a:defRPr/>
            </a:lvl6pPr>
            <a:lvl7pPr marL="3200400" lvl="6" indent="-323850" algn="r" rtl="1">
              <a:lnSpc>
                <a:spcPct val="100000"/>
              </a:lnSpc>
              <a:spcBef>
                <a:spcPts val="300"/>
              </a:spcBef>
              <a:spcAft>
                <a:spcPts val="0"/>
              </a:spcAft>
              <a:buSzPts val="1500"/>
              <a:buChar char="•"/>
              <a:defRPr/>
            </a:lvl7pPr>
            <a:lvl8pPr marL="3657600" lvl="7" indent="-323850" algn="r" rtl="1">
              <a:lnSpc>
                <a:spcPct val="100000"/>
              </a:lnSpc>
              <a:spcBef>
                <a:spcPts val="300"/>
              </a:spcBef>
              <a:spcAft>
                <a:spcPts val="0"/>
              </a:spcAft>
              <a:buSzPts val="1500"/>
              <a:buChar char="•"/>
              <a:defRPr/>
            </a:lvl8pPr>
            <a:lvl9pPr marL="4114800" lvl="8" indent="-323850" algn="r" rtl="1">
              <a:lnSpc>
                <a:spcPct val="100000"/>
              </a:lnSpc>
              <a:spcBef>
                <a:spcPts val="300"/>
              </a:spcBef>
              <a:spcAft>
                <a:spcPts val="0"/>
              </a:spcAft>
              <a:buSzPts val="1500"/>
              <a:buChar char="•"/>
              <a:defRPr/>
            </a:lvl9pPr>
          </a:lstStyle>
          <a:p>
            <a:pPr rtl="1"/>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cSld name="2_Title Slide 6">
    <p:spTree>
      <p:nvGrpSpPr>
        <p:cNvPr id="1" name="Shape 130"/>
        <p:cNvGrpSpPr/>
        <p:nvPr/>
      </p:nvGrpSpPr>
      <p:grpSpPr>
        <a:xfrm>
          <a:off x="0" y="0"/>
          <a:ext cx="0" cy="0"/>
          <a:chOff x="0" y="0"/>
          <a:chExt cx="0" cy="0"/>
        </a:xfrm>
      </p:grpSpPr>
      <p:sp>
        <p:nvSpPr>
          <p:cNvPr id="131" name="Google Shape;131;p29"/>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rtlCol="1" anchor="ctr" anchorCtr="0">
            <a:normAutofit/>
          </a:bodyPr>
          <a:lstStyle>
            <a:lvl1pPr lvl="0" algn="ctr" rtl="1">
              <a:lnSpc>
                <a:spcPct val="100000"/>
              </a:lnSpc>
              <a:spcBef>
                <a:spcPts val="0"/>
              </a:spcBef>
              <a:spcAft>
                <a:spcPts val="0"/>
              </a:spcAft>
              <a:buClr>
                <a:schemeClr val="accent1"/>
              </a:buClr>
              <a:buSzPts val="4400"/>
              <a:buFont typeface="Calibri"/>
              <a:buNone/>
              <a:defRPr b="1">
                <a:solidFill>
                  <a:schemeClr val="accent1"/>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132" name="Google Shape;132;p29"/>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rtlCol="1" anchor="t" anchorCtr="0">
            <a:normAutofit/>
          </a:bodyPr>
          <a:lstStyle>
            <a:lvl1pPr lvl="0" algn="ctr" rtl="1">
              <a:lnSpc>
                <a:spcPct val="100000"/>
              </a:lnSpc>
              <a:spcBef>
                <a:spcPts val="640"/>
              </a:spcBef>
              <a:spcAft>
                <a:spcPts val="0"/>
              </a:spcAft>
              <a:buClr>
                <a:srgbClr val="888888"/>
              </a:buClr>
              <a:buSzPts val="3200"/>
              <a:buNone/>
              <a:defRPr>
                <a:solidFill>
                  <a:srgbClr val="888888"/>
                </a:solidFill>
              </a:defRPr>
            </a:lvl1pPr>
            <a:lvl2pPr lvl="1" algn="ctr" rtl="1">
              <a:lnSpc>
                <a:spcPct val="100000"/>
              </a:lnSpc>
              <a:spcBef>
                <a:spcPts val="560"/>
              </a:spcBef>
              <a:spcAft>
                <a:spcPts val="0"/>
              </a:spcAft>
              <a:buClr>
                <a:srgbClr val="888888"/>
              </a:buClr>
              <a:buSzPts val="2800"/>
              <a:buNone/>
              <a:defRPr>
                <a:solidFill>
                  <a:srgbClr val="888888"/>
                </a:solidFill>
              </a:defRPr>
            </a:lvl2pPr>
            <a:lvl3pPr lvl="2" algn="ctr" rtl="1">
              <a:lnSpc>
                <a:spcPct val="100000"/>
              </a:lnSpc>
              <a:spcBef>
                <a:spcPts val="480"/>
              </a:spcBef>
              <a:spcAft>
                <a:spcPts val="0"/>
              </a:spcAft>
              <a:buClr>
                <a:srgbClr val="888888"/>
              </a:buClr>
              <a:buSzPts val="2400"/>
              <a:buNone/>
              <a:defRPr>
                <a:solidFill>
                  <a:srgbClr val="888888"/>
                </a:solidFill>
              </a:defRPr>
            </a:lvl3pPr>
            <a:lvl4pPr lvl="3" algn="ctr" rtl="1">
              <a:lnSpc>
                <a:spcPct val="100000"/>
              </a:lnSpc>
              <a:spcBef>
                <a:spcPts val="400"/>
              </a:spcBef>
              <a:spcAft>
                <a:spcPts val="0"/>
              </a:spcAft>
              <a:buClr>
                <a:srgbClr val="888888"/>
              </a:buClr>
              <a:buSzPts val="2000"/>
              <a:buNone/>
              <a:defRPr>
                <a:solidFill>
                  <a:srgbClr val="888888"/>
                </a:solidFill>
              </a:defRPr>
            </a:lvl4pPr>
            <a:lvl5pPr lvl="4" algn="ctr" rtl="1">
              <a:lnSpc>
                <a:spcPct val="100000"/>
              </a:lnSpc>
              <a:spcBef>
                <a:spcPts val="400"/>
              </a:spcBef>
              <a:spcAft>
                <a:spcPts val="0"/>
              </a:spcAft>
              <a:buClr>
                <a:srgbClr val="888888"/>
              </a:buClr>
              <a:buSzPts val="2000"/>
              <a:buNone/>
              <a:defRPr>
                <a:solidFill>
                  <a:srgbClr val="888888"/>
                </a:solidFill>
              </a:defRPr>
            </a:lvl5pPr>
            <a:lvl6pPr lvl="5" algn="ctr" rtl="1">
              <a:lnSpc>
                <a:spcPct val="100000"/>
              </a:lnSpc>
              <a:spcBef>
                <a:spcPts val="400"/>
              </a:spcBef>
              <a:spcAft>
                <a:spcPts val="0"/>
              </a:spcAft>
              <a:buClr>
                <a:srgbClr val="888888"/>
              </a:buClr>
              <a:buSzPts val="2000"/>
              <a:buNone/>
              <a:defRPr>
                <a:solidFill>
                  <a:srgbClr val="888888"/>
                </a:solidFill>
              </a:defRPr>
            </a:lvl6pPr>
            <a:lvl7pPr lvl="6" algn="ctr" rtl="1">
              <a:lnSpc>
                <a:spcPct val="100000"/>
              </a:lnSpc>
              <a:spcBef>
                <a:spcPts val="400"/>
              </a:spcBef>
              <a:spcAft>
                <a:spcPts val="0"/>
              </a:spcAft>
              <a:buClr>
                <a:srgbClr val="888888"/>
              </a:buClr>
              <a:buSzPts val="2000"/>
              <a:buNone/>
              <a:defRPr>
                <a:solidFill>
                  <a:srgbClr val="888888"/>
                </a:solidFill>
              </a:defRPr>
            </a:lvl7pPr>
            <a:lvl8pPr lvl="7" algn="ctr" rtl="1">
              <a:lnSpc>
                <a:spcPct val="100000"/>
              </a:lnSpc>
              <a:spcBef>
                <a:spcPts val="400"/>
              </a:spcBef>
              <a:spcAft>
                <a:spcPts val="0"/>
              </a:spcAft>
              <a:buClr>
                <a:srgbClr val="888888"/>
              </a:buClr>
              <a:buSzPts val="2000"/>
              <a:buNone/>
              <a:defRPr>
                <a:solidFill>
                  <a:srgbClr val="888888"/>
                </a:solidFill>
              </a:defRPr>
            </a:lvl8pPr>
            <a:lvl9pPr lvl="8" algn="ctr" rtl="1">
              <a:lnSpc>
                <a:spcPct val="100000"/>
              </a:lnSpc>
              <a:spcBef>
                <a:spcPts val="400"/>
              </a:spcBef>
              <a:spcAft>
                <a:spcPts val="0"/>
              </a:spcAft>
              <a:buClr>
                <a:srgbClr val="888888"/>
              </a:buClr>
              <a:buSzPts val="2000"/>
              <a:buNone/>
              <a:defRPr>
                <a:solidFill>
                  <a:srgbClr val="888888"/>
                </a:solidFill>
              </a:defRPr>
            </a:lvl9pPr>
          </a:lstStyle>
          <a:p>
            <a:pPr rtl="1"/>
            <a:endParaRPr/>
          </a:p>
        </p:txBody>
      </p:sp>
      <p:sp>
        <p:nvSpPr>
          <p:cNvPr id="133" name="Google Shape;133;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134" name="Google Shape;134;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1" anchor="ctr" anchorCtr="0">
            <a:noAutofit/>
          </a:bodyPr>
          <a:lstStyle>
            <a:lvl1pPr marL="0" marR="0" lvl="0"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1">
              <a:spcBef>
                <a:spcPts val="0"/>
              </a:spcBef>
              <a:spcAft>
                <a:spcPts val="0"/>
              </a:spcAft>
              <a:buNone/>
            </a:pPr>
            <a:r>
              <a:rPr lang="ar"/>
              <a:t>&lt;#&gt;</a:t>
            </a:r>
            <a:endParaRPr/>
          </a:p>
        </p:txBody>
      </p:sp>
      <p:sp>
        <p:nvSpPr>
          <p:cNvPr id="135" name="Google Shape;135;p29" descr="A close up image of a pill pack."/>
          <p:cNvSpPr/>
          <p:nvPr/>
        </p:nvSpPr>
        <p:spPr>
          <a:xfrm>
            <a:off x="2590800" y="1868588"/>
            <a:ext cx="3962400" cy="3735503"/>
          </a:xfrm>
          <a:prstGeom prst="rect">
            <a:avLst/>
          </a:prstGeom>
          <a:solidFill>
            <a:srgbClr val="FFFFFF"/>
          </a:solid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p:cSld name="2_Title Slide 7">
    <p:spTree>
      <p:nvGrpSpPr>
        <p:cNvPr id="1" name="Shape 136"/>
        <p:cNvGrpSpPr/>
        <p:nvPr/>
      </p:nvGrpSpPr>
      <p:grpSpPr>
        <a:xfrm>
          <a:off x="0" y="0"/>
          <a:ext cx="0" cy="0"/>
          <a:chOff x="0" y="0"/>
          <a:chExt cx="0" cy="0"/>
        </a:xfrm>
      </p:grpSpPr>
      <p:sp>
        <p:nvSpPr>
          <p:cNvPr id="137" name="Google Shape;137;p30"/>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rtlCol="1" anchor="ctr" anchorCtr="0">
            <a:normAutofit/>
          </a:bodyPr>
          <a:lstStyle>
            <a:lvl1pPr lvl="0" algn="ctr" rtl="1">
              <a:lnSpc>
                <a:spcPct val="100000"/>
              </a:lnSpc>
              <a:spcBef>
                <a:spcPts val="0"/>
              </a:spcBef>
              <a:spcAft>
                <a:spcPts val="0"/>
              </a:spcAft>
              <a:buClr>
                <a:schemeClr val="accent1"/>
              </a:buClr>
              <a:buSzPts val="4400"/>
              <a:buFont typeface="Calibri"/>
              <a:buNone/>
              <a:defRPr b="1">
                <a:solidFill>
                  <a:schemeClr val="accent1"/>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138" name="Google Shape;138;p30"/>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rtlCol="1" anchor="t" anchorCtr="0">
            <a:normAutofit/>
          </a:bodyPr>
          <a:lstStyle>
            <a:lvl1pPr lvl="0" algn="ctr" rtl="1">
              <a:lnSpc>
                <a:spcPct val="100000"/>
              </a:lnSpc>
              <a:spcBef>
                <a:spcPts val="640"/>
              </a:spcBef>
              <a:spcAft>
                <a:spcPts val="0"/>
              </a:spcAft>
              <a:buClr>
                <a:srgbClr val="888888"/>
              </a:buClr>
              <a:buSzPts val="3200"/>
              <a:buNone/>
              <a:defRPr>
                <a:solidFill>
                  <a:srgbClr val="888888"/>
                </a:solidFill>
              </a:defRPr>
            </a:lvl1pPr>
            <a:lvl2pPr lvl="1" algn="ctr" rtl="1">
              <a:lnSpc>
                <a:spcPct val="100000"/>
              </a:lnSpc>
              <a:spcBef>
                <a:spcPts val="560"/>
              </a:spcBef>
              <a:spcAft>
                <a:spcPts val="0"/>
              </a:spcAft>
              <a:buClr>
                <a:srgbClr val="888888"/>
              </a:buClr>
              <a:buSzPts val="2800"/>
              <a:buNone/>
              <a:defRPr>
                <a:solidFill>
                  <a:srgbClr val="888888"/>
                </a:solidFill>
              </a:defRPr>
            </a:lvl2pPr>
            <a:lvl3pPr lvl="2" algn="ctr" rtl="1">
              <a:lnSpc>
                <a:spcPct val="100000"/>
              </a:lnSpc>
              <a:spcBef>
                <a:spcPts val="480"/>
              </a:spcBef>
              <a:spcAft>
                <a:spcPts val="0"/>
              </a:spcAft>
              <a:buClr>
                <a:srgbClr val="888888"/>
              </a:buClr>
              <a:buSzPts val="2400"/>
              <a:buNone/>
              <a:defRPr>
                <a:solidFill>
                  <a:srgbClr val="888888"/>
                </a:solidFill>
              </a:defRPr>
            </a:lvl3pPr>
            <a:lvl4pPr lvl="3" algn="ctr" rtl="1">
              <a:lnSpc>
                <a:spcPct val="100000"/>
              </a:lnSpc>
              <a:spcBef>
                <a:spcPts val="400"/>
              </a:spcBef>
              <a:spcAft>
                <a:spcPts val="0"/>
              </a:spcAft>
              <a:buClr>
                <a:srgbClr val="888888"/>
              </a:buClr>
              <a:buSzPts val="2000"/>
              <a:buNone/>
              <a:defRPr>
                <a:solidFill>
                  <a:srgbClr val="888888"/>
                </a:solidFill>
              </a:defRPr>
            </a:lvl4pPr>
            <a:lvl5pPr lvl="4" algn="ctr" rtl="1">
              <a:lnSpc>
                <a:spcPct val="100000"/>
              </a:lnSpc>
              <a:spcBef>
                <a:spcPts val="400"/>
              </a:spcBef>
              <a:spcAft>
                <a:spcPts val="0"/>
              </a:spcAft>
              <a:buClr>
                <a:srgbClr val="888888"/>
              </a:buClr>
              <a:buSzPts val="2000"/>
              <a:buNone/>
              <a:defRPr>
                <a:solidFill>
                  <a:srgbClr val="888888"/>
                </a:solidFill>
              </a:defRPr>
            </a:lvl5pPr>
            <a:lvl6pPr lvl="5" algn="ctr" rtl="1">
              <a:lnSpc>
                <a:spcPct val="100000"/>
              </a:lnSpc>
              <a:spcBef>
                <a:spcPts val="400"/>
              </a:spcBef>
              <a:spcAft>
                <a:spcPts val="0"/>
              </a:spcAft>
              <a:buClr>
                <a:srgbClr val="888888"/>
              </a:buClr>
              <a:buSzPts val="2000"/>
              <a:buNone/>
              <a:defRPr>
                <a:solidFill>
                  <a:srgbClr val="888888"/>
                </a:solidFill>
              </a:defRPr>
            </a:lvl6pPr>
            <a:lvl7pPr lvl="6" algn="ctr" rtl="1">
              <a:lnSpc>
                <a:spcPct val="100000"/>
              </a:lnSpc>
              <a:spcBef>
                <a:spcPts val="400"/>
              </a:spcBef>
              <a:spcAft>
                <a:spcPts val="0"/>
              </a:spcAft>
              <a:buClr>
                <a:srgbClr val="888888"/>
              </a:buClr>
              <a:buSzPts val="2000"/>
              <a:buNone/>
              <a:defRPr>
                <a:solidFill>
                  <a:srgbClr val="888888"/>
                </a:solidFill>
              </a:defRPr>
            </a:lvl7pPr>
            <a:lvl8pPr lvl="7" algn="ctr" rtl="1">
              <a:lnSpc>
                <a:spcPct val="100000"/>
              </a:lnSpc>
              <a:spcBef>
                <a:spcPts val="400"/>
              </a:spcBef>
              <a:spcAft>
                <a:spcPts val="0"/>
              </a:spcAft>
              <a:buClr>
                <a:srgbClr val="888888"/>
              </a:buClr>
              <a:buSzPts val="2000"/>
              <a:buNone/>
              <a:defRPr>
                <a:solidFill>
                  <a:srgbClr val="888888"/>
                </a:solidFill>
              </a:defRPr>
            </a:lvl8pPr>
            <a:lvl9pPr lvl="8" algn="ctr" rtl="1">
              <a:lnSpc>
                <a:spcPct val="100000"/>
              </a:lnSpc>
              <a:spcBef>
                <a:spcPts val="400"/>
              </a:spcBef>
              <a:spcAft>
                <a:spcPts val="0"/>
              </a:spcAft>
              <a:buClr>
                <a:srgbClr val="888888"/>
              </a:buClr>
              <a:buSzPts val="2000"/>
              <a:buNone/>
              <a:defRPr>
                <a:solidFill>
                  <a:srgbClr val="888888"/>
                </a:solidFill>
              </a:defRPr>
            </a:lvl9pPr>
          </a:lstStyle>
          <a:p>
            <a:pPr rtl="1"/>
            <a:endParaRPr/>
          </a:p>
        </p:txBody>
      </p:sp>
      <p:sp>
        <p:nvSpPr>
          <p:cNvPr id="139" name="Google Shape;139;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140" name="Google Shape;140;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1" anchor="ctr" anchorCtr="0">
            <a:noAutofit/>
          </a:bodyPr>
          <a:lstStyle>
            <a:lvl1pPr marL="0" marR="0" lvl="0"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1">
              <a:spcBef>
                <a:spcPts val="0"/>
              </a:spcBef>
              <a:spcAft>
                <a:spcPts val="0"/>
              </a:spcAft>
              <a:buNone/>
            </a:pPr>
            <a:r>
              <a:rPr lang="ar"/>
              <a:t>&lt;#&gt;</a:t>
            </a:r>
            <a:endParaRPr/>
          </a:p>
        </p:txBody>
      </p:sp>
      <p:sp>
        <p:nvSpPr>
          <p:cNvPr id="141" name="Google Shape;141;p30" descr="A drawing of a child looking over the shoulder of a woman who is carrying them. "/>
          <p:cNvSpPr/>
          <p:nvPr/>
        </p:nvSpPr>
        <p:spPr>
          <a:xfrm>
            <a:off x="2590800" y="1858860"/>
            <a:ext cx="3962400" cy="3754959"/>
          </a:xfrm>
          <a:prstGeom prst="rect">
            <a:avLst/>
          </a:prstGeom>
          <a:solidFill>
            <a:srgbClr val="FFFFFF"/>
          </a:solid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2_Title Slide">
    <p:spTree>
      <p:nvGrpSpPr>
        <p:cNvPr id="1" name="Shape 25"/>
        <p:cNvGrpSpPr/>
        <p:nvPr/>
      </p:nvGrpSpPr>
      <p:grpSpPr>
        <a:xfrm>
          <a:off x="0" y="0"/>
          <a:ext cx="0" cy="0"/>
          <a:chOff x="0" y="0"/>
          <a:chExt cx="0" cy="0"/>
        </a:xfrm>
      </p:grpSpPr>
      <p:sp>
        <p:nvSpPr>
          <p:cNvPr id="26" name="Google Shape;26;p4"/>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rtlCol="1" anchor="ctr" anchorCtr="0">
            <a:normAutofit/>
          </a:bodyPr>
          <a:lstStyle>
            <a:lvl1pPr lvl="0" algn="ctr" rtl="1">
              <a:lnSpc>
                <a:spcPct val="100000"/>
              </a:lnSpc>
              <a:spcBef>
                <a:spcPts val="0"/>
              </a:spcBef>
              <a:spcAft>
                <a:spcPts val="0"/>
              </a:spcAft>
              <a:buClr>
                <a:schemeClr val="accent1"/>
              </a:buClr>
              <a:buSzPts val="4400"/>
              <a:buFont typeface="Calibri"/>
              <a:buNone/>
              <a:defRPr b="1">
                <a:solidFill>
                  <a:schemeClr val="accent1"/>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27" name="Google Shape;27;p4"/>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rtlCol="1" anchor="t" anchorCtr="0">
            <a:normAutofit/>
          </a:bodyPr>
          <a:lstStyle>
            <a:lvl1pPr lvl="0" algn="ctr" rtl="1">
              <a:lnSpc>
                <a:spcPct val="100000"/>
              </a:lnSpc>
              <a:spcBef>
                <a:spcPts val="640"/>
              </a:spcBef>
              <a:spcAft>
                <a:spcPts val="0"/>
              </a:spcAft>
              <a:buClr>
                <a:srgbClr val="888888"/>
              </a:buClr>
              <a:buSzPts val="3200"/>
              <a:buNone/>
              <a:defRPr>
                <a:solidFill>
                  <a:srgbClr val="888888"/>
                </a:solidFill>
              </a:defRPr>
            </a:lvl1pPr>
            <a:lvl2pPr lvl="1" algn="ctr" rtl="1">
              <a:lnSpc>
                <a:spcPct val="100000"/>
              </a:lnSpc>
              <a:spcBef>
                <a:spcPts val="560"/>
              </a:spcBef>
              <a:spcAft>
                <a:spcPts val="0"/>
              </a:spcAft>
              <a:buClr>
                <a:srgbClr val="888888"/>
              </a:buClr>
              <a:buSzPts val="2800"/>
              <a:buNone/>
              <a:defRPr>
                <a:solidFill>
                  <a:srgbClr val="888888"/>
                </a:solidFill>
              </a:defRPr>
            </a:lvl2pPr>
            <a:lvl3pPr lvl="2" algn="ctr" rtl="1">
              <a:lnSpc>
                <a:spcPct val="100000"/>
              </a:lnSpc>
              <a:spcBef>
                <a:spcPts val="480"/>
              </a:spcBef>
              <a:spcAft>
                <a:spcPts val="0"/>
              </a:spcAft>
              <a:buClr>
                <a:srgbClr val="888888"/>
              </a:buClr>
              <a:buSzPts val="2400"/>
              <a:buNone/>
              <a:defRPr>
                <a:solidFill>
                  <a:srgbClr val="888888"/>
                </a:solidFill>
              </a:defRPr>
            </a:lvl3pPr>
            <a:lvl4pPr lvl="3" algn="ctr" rtl="1">
              <a:lnSpc>
                <a:spcPct val="100000"/>
              </a:lnSpc>
              <a:spcBef>
                <a:spcPts val="400"/>
              </a:spcBef>
              <a:spcAft>
                <a:spcPts val="0"/>
              </a:spcAft>
              <a:buClr>
                <a:srgbClr val="888888"/>
              </a:buClr>
              <a:buSzPts val="2000"/>
              <a:buNone/>
              <a:defRPr>
                <a:solidFill>
                  <a:srgbClr val="888888"/>
                </a:solidFill>
              </a:defRPr>
            </a:lvl4pPr>
            <a:lvl5pPr lvl="4" algn="ctr" rtl="1">
              <a:lnSpc>
                <a:spcPct val="100000"/>
              </a:lnSpc>
              <a:spcBef>
                <a:spcPts val="400"/>
              </a:spcBef>
              <a:spcAft>
                <a:spcPts val="0"/>
              </a:spcAft>
              <a:buClr>
                <a:srgbClr val="888888"/>
              </a:buClr>
              <a:buSzPts val="2000"/>
              <a:buNone/>
              <a:defRPr>
                <a:solidFill>
                  <a:srgbClr val="888888"/>
                </a:solidFill>
              </a:defRPr>
            </a:lvl5pPr>
            <a:lvl6pPr lvl="5" algn="ctr" rtl="1">
              <a:lnSpc>
                <a:spcPct val="100000"/>
              </a:lnSpc>
              <a:spcBef>
                <a:spcPts val="400"/>
              </a:spcBef>
              <a:spcAft>
                <a:spcPts val="0"/>
              </a:spcAft>
              <a:buClr>
                <a:srgbClr val="888888"/>
              </a:buClr>
              <a:buSzPts val="2000"/>
              <a:buNone/>
              <a:defRPr>
                <a:solidFill>
                  <a:srgbClr val="888888"/>
                </a:solidFill>
              </a:defRPr>
            </a:lvl6pPr>
            <a:lvl7pPr lvl="6" algn="ctr" rtl="1">
              <a:lnSpc>
                <a:spcPct val="100000"/>
              </a:lnSpc>
              <a:spcBef>
                <a:spcPts val="400"/>
              </a:spcBef>
              <a:spcAft>
                <a:spcPts val="0"/>
              </a:spcAft>
              <a:buClr>
                <a:srgbClr val="888888"/>
              </a:buClr>
              <a:buSzPts val="2000"/>
              <a:buNone/>
              <a:defRPr>
                <a:solidFill>
                  <a:srgbClr val="888888"/>
                </a:solidFill>
              </a:defRPr>
            </a:lvl7pPr>
            <a:lvl8pPr lvl="7" algn="ctr" rtl="1">
              <a:lnSpc>
                <a:spcPct val="100000"/>
              </a:lnSpc>
              <a:spcBef>
                <a:spcPts val="400"/>
              </a:spcBef>
              <a:spcAft>
                <a:spcPts val="0"/>
              </a:spcAft>
              <a:buClr>
                <a:srgbClr val="888888"/>
              </a:buClr>
              <a:buSzPts val="2000"/>
              <a:buNone/>
              <a:defRPr>
                <a:solidFill>
                  <a:srgbClr val="888888"/>
                </a:solidFill>
              </a:defRPr>
            </a:lvl8pPr>
            <a:lvl9pPr lvl="8" algn="ctr" rtl="1">
              <a:lnSpc>
                <a:spcPct val="100000"/>
              </a:lnSpc>
              <a:spcBef>
                <a:spcPts val="400"/>
              </a:spcBef>
              <a:spcAft>
                <a:spcPts val="0"/>
              </a:spcAft>
              <a:buClr>
                <a:srgbClr val="888888"/>
              </a:buClr>
              <a:buSzPts val="2000"/>
              <a:buNone/>
              <a:defRPr>
                <a:solidFill>
                  <a:srgbClr val="888888"/>
                </a:solidFill>
              </a:defRPr>
            </a:lvl9pPr>
          </a:lstStyle>
          <a:p>
            <a:pPr rtl="1"/>
            <a:endParaRPr/>
          </a:p>
        </p:txBody>
      </p:sp>
      <p:sp>
        <p:nvSpPr>
          <p:cNvPr id="28" name="Google Shape;28;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29" name="Google Shape;29;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1" anchor="ctr" anchorCtr="0">
            <a:noAutofit/>
          </a:bodyPr>
          <a:lstStyle>
            <a:lvl1pPr marL="0" marR="0" lvl="0"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1">
              <a:spcBef>
                <a:spcPts val="0"/>
              </a:spcBef>
              <a:spcAft>
                <a:spcPts val="0"/>
              </a:spcAft>
              <a:buNone/>
            </a:pPr>
            <a:r>
              <a:rPr lang="ar"/>
              <a:t>&lt;#&gt;</a:t>
            </a:r>
            <a:endParaRPr/>
          </a:p>
        </p:txBody>
      </p:sp>
      <p:pic>
        <p:nvPicPr>
          <p:cNvPr id="30" name="Google Shape;30;p4" descr="A man with glasses talking to a humanitarian aid worker wearing a vest. "/>
          <p:cNvPicPr preferRelativeResize="0"/>
          <p:nvPr/>
        </p:nvPicPr>
        <p:blipFill rotWithShape="1">
          <a:blip r:embed="rId2">
            <a:alphaModFix/>
          </a:blip>
          <a:srcRect l="28334" t="19703" r="28332" b="25389"/>
          <a:stretch/>
        </p:blipFill>
        <p:spPr>
          <a:xfrm>
            <a:off x="2590800" y="1853564"/>
            <a:ext cx="3962400" cy="3765551"/>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p:cSld name="2_Title Slide 8">
    <p:spTree>
      <p:nvGrpSpPr>
        <p:cNvPr id="1" name="Shape 142"/>
        <p:cNvGrpSpPr/>
        <p:nvPr/>
      </p:nvGrpSpPr>
      <p:grpSpPr>
        <a:xfrm>
          <a:off x="0" y="0"/>
          <a:ext cx="0" cy="0"/>
          <a:chOff x="0" y="0"/>
          <a:chExt cx="0" cy="0"/>
        </a:xfrm>
      </p:grpSpPr>
      <p:sp>
        <p:nvSpPr>
          <p:cNvPr id="143" name="Google Shape;143;p31"/>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rtlCol="1" anchor="ctr" anchorCtr="0">
            <a:normAutofit/>
          </a:bodyPr>
          <a:lstStyle>
            <a:lvl1pPr lvl="0" algn="ctr" rtl="1">
              <a:lnSpc>
                <a:spcPct val="100000"/>
              </a:lnSpc>
              <a:spcBef>
                <a:spcPts val="0"/>
              </a:spcBef>
              <a:spcAft>
                <a:spcPts val="0"/>
              </a:spcAft>
              <a:buClr>
                <a:schemeClr val="accent1"/>
              </a:buClr>
              <a:buSzPts val="4400"/>
              <a:buFont typeface="Calibri"/>
              <a:buNone/>
              <a:defRPr b="1">
                <a:solidFill>
                  <a:schemeClr val="accent1"/>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144" name="Google Shape;144;p31"/>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rtlCol="1" anchor="t" anchorCtr="0">
            <a:normAutofit/>
          </a:bodyPr>
          <a:lstStyle>
            <a:lvl1pPr lvl="0" algn="ctr" rtl="1">
              <a:lnSpc>
                <a:spcPct val="100000"/>
              </a:lnSpc>
              <a:spcBef>
                <a:spcPts val="640"/>
              </a:spcBef>
              <a:spcAft>
                <a:spcPts val="0"/>
              </a:spcAft>
              <a:buClr>
                <a:srgbClr val="888888"/>
              </a:buClr>
              <a:buSzPts val="3200"/>
              <a:buNone/>
              <a:defRPr>
                <a:solidFill>
                  <a:srgbClr val="888888"/>
                </a:solidFill>
              </a:defRPr>
            </a:lvl1pPr>
            <a:lvl2pPr lvl="1" algn="ctr" rtl="1">
              <a:lnSpc>
                <a:spcPct val="100000"/>
              </a:lnSpc>
              <a:spcBef>
                <a:spcPts val="560"/>
              </a:spcBef>
              <a:spcAft>
                <a:spcPts val="0"/>
              </a:spcAft>
              <a:buClr>
                <a:srgbClr val="888888"/>
              </a:buClr>
              <a:buSzPts val="2800"/>
              <a:buNone/>
              <a:defRPr>
                <a:solidFill>
                  <a:srgbClr val="888888"/>
                </a:solidFill>
              </a:defRPr>
            </a:lvl2pPr>
            <a:lvl3pPr lvl="2" algn="ctr" rtl="1">
              <a:lnSpc>
                <a:spcPct val="100000"/>
              </a:lnSpc>
              <a:spcBef>
                <a:spcPts val="480"/>
              </a:spcBef>
              <a:spcAft>
                <a:spcPts val="0"/>
              </a:spcAft>
              <a:buClr>
                <a:srgbClr val="888888"/>
              </a:buClr>
              <a:buSzPts val="2400"/>
              <a:buNone/>
              <a:defRPr>
                <a:solidFill>
                  <a:srgbClr val="888888"/>
                </a:solidFill>
              </a:defRPr>
            </a:lvl3pPr>
            <a:lvl4pPr lvl="3" algn="ctr" rtl="1">
              <a:lnSpc>
                <a:spcPct val="100000"/>
              </a:lnSpc>
              <a:spcBef>
                <a:spcPts val="400"/>
              </a:spcBef>
              <a:spcAft>
                <a:spcPts val="0"/>
              </a:spcAft>
              <a:buClr>
                <a:srgbClr val="888888"/>
              </a:buClr>
              <a:buSzPts val="2000"/>
              <a:buNone/>
              <a:defRPr>
                <a:solidFill>
                  <a:srgbClr val="888888"/>
                </a:solidFill>
              </a:defRPr>
            </a:lvl4pPr>
            <a:lvl5pPr lvl="4" algn="ctr" rtl="1">
              <a:lnSpc>
                <a:spcPct val="100000"/>
              </a:lnSpc>
              <a:spcBef>
                <a:spcPts val="400"/>
              </a:spcBef>
              <a:spcAft>
                <a:spcPts val="0"/>
              </a:spcAft>
              <a:buClr>
                <a:srgbClr val="888888"/>
              </a:buClr>
              <a:buSzPts val="2000"/>
              <a:buNone/>
              <a:defRPr>
                <a:solidFill>
                  <a:srgbClr val="888888"/>
                </a:solidFill>
              </a:defRPr>
            </a:lvl5pPr>
            <a:lvl6pPr lvl="5" algn="ctr" rtl="1">
              <a:lnSpc>
                <a:spcPct val="100000"/>
              </a:lnSpc>
              <a:spcBef>
                <a:spcPts val="400"/>
              </a:spcBef>
              <a:spcAft>
                <a:spcPts val="0"/>
              </a:spcAft>
              <a:buClr>
                <a:srgbClr val="888888"/>
              </a:buClr>
              <a:buSzPts val="2000"/>
              <a:buNone/>
              <a:defRPr>
                <a:solidFill>
                  <a:srgbClr val="888888"/>
                </a:solidFill>
              </a:defRPr>
            </a:lvl6pPr>
            <a:lvl7pPr lvl="6" algn="ctr" rtl="1">
              <a:lnSpc>
                <a:spcPct val="100000"/>
              </a:lnSpc>
              <a:spcBef>
                <a:spcPts val="400"/>
              </a:spcBef>
              <a:spcAft>
                <a:spcPts val="0"/>
              </a:spcAft>
              <a:buClr>
                <a:srgbClr val="888888"/>
              </a:buClr>
              <a:buSzPts val="2000"/>
              <a:buNone/>
              <a:defRPr>
                <a:solidFill>
                  <a:srgbClr val="888888"/>
                </a:solidFill>
              </a:defRPr>
            </a:lvl7pPr>
            <a:lvl8pPr lvl="7" algn="ctr" rtl="1">
              <a:lnSpc>
                <a:spcPct val="100000"/>
              </a:lnSpc>
              <a:spcBef>
                <a:spcPts val="400"/>
              </a:spcBef>
              <a:spcAft>
                <a:spcPts val="0"/>
              </a:spcAft>
              <a:buClr>
                <a:srgbClr val="888888"/>
              </a:buClr>
              <a:buSzPts val="2000"/>
              <a:buNone/>
              <a:defRPr>
                <a:solidFill>
                  <a:srgbClr val="888888"/>
                </a:solidFill>
              </a:defRPr>
            </a:lvl8pPr>
            <a:lvl9pPr lvl="8" algn="ctr" rtl="1">
              <a:lnSpc>
                <a:spcPct val="100000"/>
              </a:lnSpc>
              <a:spcBef>
                <a:spcPts val="400"/>
              </a:spcBef>
              <a:spcAft>
                <a:spcPts val="0"/>
              </a:spcAft>
              <a:buClr>
                <a:srgbClr val="888888"/>
              </a:buClr>
              <a:buSzPts val="2000"/>
              <a:buNone/>
              <a:defRPr>
                <a:solidFill>
                  <a:srgbClr val="888888"/>
                </a:solidFill>
              </a:defRPr>
            </a:lvl9pPr>
          </a:lstStyle>
          <a:p>
            <a:pPr rtl="1"/>
            <a:endParaRPr/>
          </a:p>
        </p:txBody>
      </p:sp>
      <p:sp>
        <p:nvSpPr>
          <p:cNvPr id="145" name="Google Shape;145;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146" name="Google Shape;146;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1" anchor="ctr" anchorCtr="0">
            <a:noAutofit/>
          </a:bodyPr>
          <a:lstStyle>
            <a:lvl1pPr marL="0" marR="0" lvl="0"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1">
              <a:spcBef>
                <a:spcPts val="0"/>
              </a:spcBef>
              <a:spcAft>
                <a:spcPts val="0"/>
              </a:spcAft>
              <a:buNone/>
            </a:pPr>
            <a:r>
              <a:rPr lang="ar"/>
              <a:t>&lt;#&gt;</a:t>
            </a:r>
            <a:endParaRPr/>
          </a:p>
        </p:txBody>
      </p:sp>
      <p:pic>
        <p:nvPicPr>
          <p:cNvPr id="147" name="Google Shape;147;p31" descr="A seated woman with a headscarf holding a sleeping boy in her lap. "/>
          <p:cNvPicPr preferRelativeResize="0"/>
          <p:nvPr/>
        </p:nvPicPr>
        <p:blipFill rotWithShape="1">
          <a:blip r:embed="rId2">
            <a:alphaModFix/>
          </a:blip>
          <a:srcRect l="28334" t="20000" r="28332" b="25389"/>
          <a:stretch/>
        </p:blipFill>
        <p:spPr>
          <a:xfrm>
            <a:off x="2590800" y="1863724"/>
            <a:ext cx="3962400" cy="3745231"/>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p:cSld name="2_Title Slide 9">
    <p:spTree>
      <p:nvGrpSpPr>
        <p:cNvPr id="1" name="Shape 148"/>
        <p:cNvGrpSpPr/>
        <p:nvPr/>
      </p:nvGrpSpPr>
      <p:grpSpPr>
        <a:xfrm>
          <a:off x="0" y="0"/>
          <a:ext cx="0" cy="0"/>
          <a:chOff x="0" y="0"/>
          <a:chExt cx="0" cy="0"/>
        </a:xfrm>
      </p:grpSpPr>
      <p:sp>
        <p:nvSpPr>
          <p:cNvPr id="149" name="Google Shape;149;p3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rtlCol="1" anchor="ctr" anchorCtr="0">
            <a:normAutofit/>
          </a:bodyPr>
          <a:lstStyle>
            <a:lvl1pPr lvl="0" algn="ctr" rtl="1">
              <a:lnSpc>
                <a:spcPct val="100000"/>
              </a:lnSpc>
              <a:spcBef>
                <a:spcPts val="0"/>
              </a:spcBef>
              <a:spcAft>
                <a:spcPts val="0"/>
              </a:spcAft>
              <a:buClr>
                <a:schemeClr val="accent1"/>
              </a:buClr>
              <a:buSzPts val="4400"/>
              <a:buFont typeface="Calibri"/>
              <a:buNone/>
              <a:defRPr b="1">
                <a:solidFill>
                  <a:schemeClr val="accent1"/>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150" name="Google Shape;150;p3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rtlCol="1" anchor="t" anchorCtr="0">
            <a:normAutofit/>
          </a:bodyPr>
          <a:lstStyle>
            <a:lvl1pPr lvl="0" algn="ctr" rtl="1">
              <a:lnSpc>
                <a:spcPct val="100000"/>
              </a:lnSpc>
              <a:spcBef>
                <a:spcPts val="640"/>
              </a:spcBef>
              <a:spcAft>
                <a:spcPts val="0"/>
              </a:spcAft>
              <a:buClr>
                <a:srgbClr val="888888"/>
              </a:buClr>
              <a:buSzPts val="3200"/>
              <a:buNone/>
              <a:defRPr>
                <a:solidFill>
                  <a:srgbClr val="888888"/>
                </a:solidFill>
              </a:defRPr>
            </a:lvl1pPr>
            <a:lvl2pPr lvl="1" algn="ctr" rtl="1">
              <a:lnSpc>
                <a:spcPct val="100000"/>
              </a:lnSpc>
              <a:spcBef>
                <a:spcPts val="560"/>
              </a:spcBef>
              <a:spcAft>
                <a:spcPts val="0"/>
              </a:spcAft>
              <a:buClr>
                <a:srgbClr val="888888"/>
              </a:buClr>
              <a:buSzPts val="2800"/>
              <a:buNone/>
              <a:defRPr>
                <a:solidFill>
                  <a:srgbClr val="888888"/>
                </a:solidFill>
              </a:defRPr>
            </a:lvl2pPr>
            <a:lvl3pPr lvl="2" algn="ctr" rtl="1">
              <a:lnSpc>
                <a:spcPct val="100000"/>
              </a:lnSpc>
              <a:spcBef>
                <a:spcPts val="480"/>
              </a:spcBef>
              <a:spcAft>
                <a:spcPts val="0"/>
              </a:spcAft>
              <a:buClr>
                <a:srgbClr val="888888"/>
              </a:buClr>
              <a:buSzPts val="2400"/>
              <a:buNone/>
              <a:defRPr>
                <a:solidFill>
                  <a:srgbClr val="888888"/>
                </a:solidFill>
              </a:defRPr>
            </a:lvl3pPr>
            <a:lvl4pPr lvl="3" algn="ctr" rtl="1">
              <a:lnSpc>
                <a:spcPct val="100000"/>
              </a:lnSpc>
              <a:spcBef>
                <a:spcPts val="400"/>
              </a:spcBef>
              <a:spcAft>
                <a:spcPts val="0"/>
              </a:spcAft>
              <a:buClr>
                <a:srgbClr val="888888"/>
              </a:buClr>
              <a:buSzPts val="2000"/>
              <a:buNone/>
              <a:defRPr>
                <a:solidFill>
                  <a:srgbClr val="888888"/>
                </a:solidFill>
              </a:defRPr>
            </a:lvl4pPr>
            <a:lvl5pPr lvl="4" algn="ctr" rtl="1">
              <a:lnSpc>
                <a:spcPct val="100000"/>
              </a:lnSpc>
              <a:spcBef>
                <a:spcPts val="400"/>
              </a:spcBef>
              <a:spcAft>
                <a:spcPts val="0"/>
              </a:spcAft>
              <a:buClr>
                <a:srgbClr val="888888"/>
              </a:buClr>
              <a:buSzPts val="2000"/>
              <a:buNone/>
              <a:defRPr>
                <a:solidFill>
                  <a:srgbClr val="888888"/>
                </a:solidFill>
              </a:defRPr>
            </a:lvl5pPr>
            <a:lvl6pPr lvl="5" algn="ctr" rtl="1">
              <a:lnSpc>
                <a:spcPct val="100000"/>
              </a:lnSpc>
              <a:spcBef>
                <a:spcPts val="400"/>
              </a:spcBef>
              <a:spcAft>
                <a:spcPts val="0"/>
              </a:spcAft>
              <a:buClr>
                <a:srgbClr val="888888"/>
              </a:buClr>
              <a:buSzPts val="2000"/>
              <a:buNone/>
              <a:defRPr>
                <a:solidFill>
                  <a:srgbClr val="888888"/>
                </a:solidFill>
              </a:defRPr>
            </a:lvl6pPr>
            <a:lvl7pPr lvl="6" algn="ctr" rtl="1">
              <a:lnSpc>
                <a:spcPct val="100000"/>
              </a:lnSpc>
              <a:spcBef>
                <a:spcPts val="400"/>
              </a:spcBef>
              <a:spcAft>
                <a:spcPts val="0"/>
              </a:spcAft>
              <a:buClr>
                <a:srgbClr val="888888"/>
              </a:buClr>
              <a:buSzPts val="2000"/>
              <a:buNone/>
              <a:defRPr>
                <a:solidFill>
                  <a:srgbClr val="888888"/>
                </a:solidFill>
              </a:defRPr>
            </a:lvl7pPr>
            <a:lvl8pPr lvl="7" algn="ctr" rtl="1">
              <a:lnSpc>
                <a:spcPct val="100000"/>
              </a:lnSpc>
              <a:spcBef>
                <a:spcPts val="400"/>
              </a:spcBef>
              <a:spcAft>
                <a:spcPts val="0"/>
              </a:spcAft>
              <a:buClr>
                <a:srgbClr val="888888"/>
              </a:buClr>
              <a:buSzPts val="2000"/>
              <a:buNone/>
              <a:defRPr>
                <a:solidFill>
                  <a:srgbClr val="888888"/>
                </a:solidFill>
              </a:defRPr>
            </a:lvl8pPr>
            <a:lvl9pPr lvl="8" algn="ctr" rtl="1">
              <a:lnSpc>
                <a:spcPct val="100000"/>
              </a:lnSpc>
              <a:spcBef>
                <a:spcPts val="400"/>
              </a:spcBef>
              <a:spcAft>
                <a:spcPts val="0"/>
              </a:spcAft>
              <a:buClr>
                <a:srgbClr val="888888"/>
              </a:buClr>
              <a:buSzPts val="2000"/>
              <a:buNone/>
              <a:defRPr>
                <a:solidFill>
                  <a:srgbClr val="888888"/>
                </a:solidFill>
              </a:defRPr>
            </a:lvl9pPr>
          </a:lstStyle>
          <a:p>
            <a:pPr rtl="1"/>
            <a:endParaRPr/>
          </a:p>
        </p:txBody>
      </p:sp>
      <p:sp>
        <p:nvSpPr>
          <p:cNvPr id="151" name="Google Shape;151;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152" name="Google Shape;152;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1" anchor="ctr" anchorCtr="0">
            <a:noAutofit/>
          </a:bodyPr>
          <a:lstStyle>
            <a:lvl1pPr marL="0" marR="0" lvl="0"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1">
              <a:spcBef>
                <a:spcPts val="0"/>
              </a:spcBef>
              <a:spcAft>
                <a:spcPts val="0"/>
              </a:spcAft>
              <a:buNone/>
            </a:pPr>
            <a:r>
              <a:rPr lang="ar"/>
              <a:t>&lt;#&gt;</a:t>
            </a:r>
            <a:endParaRPr/>
          </a:p>
        </p:txBody>
      </p:sp>
      <p:pic>
        <p:nvPicPr>
          <p:cNvPr id="153" name="Google Shape;153;p32" descr="A group of people seated around a table with computers and papers listening to a standing woman speak. "/>
          <p:cNvPicPr preferRelativeResize="0"/>
          <p:nvPr/>
        </p:nvPicPr>
        <p:blipFill rotWithShape="1">
          <a:blip r:embed="rId2">
            <a:alphaModFix/>
          </a:blip>
          <a:srcRect l="28334" t="20148" r="28332" b="25389"/>
          <a:stretch/>
        </p:blipFill>
        <p:spPr>
          <a:xfrm>
            <a:off x="2560320" y="1824989"/>
            <a:ext cx="3962400" cy="3735071"/>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p:cSld name="2_Title Slide 10">
    <p:spTree>
      <p:nvGrpSpPr>
        <p:cNvPr id="1" name="Shape 154"/>
        <p:cNvGrpSpPr/>
        <p:nvPr/>
      </p:nvGrpSpPr>
      <p:grpSpPr>
        <a:xfrm>
          <a:off x="0" y="0"/>
          <a:ext cx="0" cy="0"/>
          <a:chOff x="0" y="0"/>
          <a:chExt cx="0" cy="0"/>
        </a:xfrm>
      </p:grpSpPr>
      <p:sp>
        <p:nvSpPr>
          <p:cNvPr id="155" name="Google Shape;155;p33"/>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rtlCol="1" anchor="ctr" anchorCtr="0">
            <a:normAutofit/>
          </a:bodyPr>
          <a:lstStyle>
            <a:lvl1pPr lvl="0" algn="ctr" rtl="1">
              <a:lnSpc>
                <a:spcPct val="100000"/>
              </a:lnSpc>
              <a:spcBef>
                <a:spcPts val="0"/>
              </a:spcBef>
              <a:spcAft>
                <a:spcPts val="0"/>
              </a:spcAft>
              <a:buClr>
                <a:schemeClr val="accent1"/>
              </a:buClr>
              <a:buSzPts val="4400"/>
              <a:buFont typeface="Calibri"/>
              <a:buNone/>
              <a:defRPr b="1">
                <a:solidFill>
                  <a:schemeClr val="accent1"/>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156" name="Google Shape;156;p33"/>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rtlCol="1" anchor="t" anchorCtr="0">
            <a:normAutofit/>
          </a:bodyPr>
          <a:lstStyle>
            <a:lvl1pPr lvl="0" algn="ctr" rtl="1">
              <a:lnSpc>
                <a:spcPct val="100000"/>
              </a:lnSpc>
              <a:spcBef>
                <a:spcPts val="640"/>
              </a:spcBef>
              <a:spcAft>
                <a:spcPts val="0"/>
              </a:spcAft>
              <a:buClr>
                <a:srgbClr val="888888"/>
              </a:buClr>
              <a:buSzPts val="3200"/>
              <a:buNone/>
              <a:defRPr>
                <a:solidFill>
                  <a:srgbClr val="888888"/>
                </a:solidFill>
              </a:defRPr>
            </a:lvl1pPr>
            <a:lvl2pPr lvl="1" algn="ctr" rtl="1">
              <a:lnSpc>
                <a:spcPct val="100000"/>
              </a:lnSpc>
              <a:spcBef>
                <a:spcPts val="560"/>
              </a:spcBef>
              <a:spcAft>
                <a:spcPts val="0"/>
              </a:spcAft>
              <a:buClr>
                <a:srgbClr val="888888"/>
              </a:buClr>
              <a:buSzPts val="2800"/>
              <a:buNone/>
              <a:defRPr>
                <a:solidFill>
                  <a:srgbClr val="888888"/>
                </a:solidFill>
              </a:defRPr>
            </a:lvl2pPr>
            <a:lvl3pPr lvl="2" algn="ctr" rtl="1">
              <a:lnSpc>
                <a:spcPct val="100000"/>
              </a:lnSpc>
              <a:spcBef>
                <a:spcPts val="480"/>
              </a:spcBef>
              <a:spcAft>
                <a:spcPts val="0"/>
              </a:spcAft>
              <a:buClr>
                <a:srgbClr val="888888"/>
              </a:buClr>
              <a:buSzPts val="2400"/>
              <a:buNone/>
              <a:defRPr>
                <a:solidFill>
                  <a:srgbClr val="888888"/>
                </a:solidFill>
              </a:defRPr>
            </a:lvl3pPr>
            <a:lvl4pPr lvl="3" algn="ctr" rtl="1">
              <a:lnSpc>
                <a:spcPct val="100000"/>
              </a:lnSpc>
              <a:spcBef>
                <a:spcPts val="400"/>
              </a:spcBef>
              <a:spcAft>
                <a:spcPts val="0"/>
              </a:spcAft>
              <a:buClr>
                <a:srgbClr val="888888"/>
              </a:buClr>
              <a:buSzPts val="2000"/>
              <a:buNone/>
              <a:defRPr>
                <a:solidFill>
                  <a:srgbClr val="888888"/>
                </a:solidFill>
              </a:defRPr>
            </a:lvl4pPr>
            <a:lvl5pPr lvl="4" algn="ctr" rtl="1">
              <a:lnSpc>
                <a:spcPct val="100000"/>
              </a:lnSpc>
              <a:spcBef>
                <a:spcPts val="400"/>
              </a:spcBef>
              <a:spcAft>
                <a:spcPts val="0"/>
              </a:spcAft>
              <a:buClr>
                <a:srgbClr val="888888"/>
              </a:buClr>
              <a:buSzPts val="2000"/>
              <a:buNone/>
              <a:defRPr>
                <a:solidFill>
                  <a:srgbClr val="888888"/>
                </a:solidFill>
              </a:defRPr>
            </a:lvl5pPr>
            <a:lvl6pPr lvl="5" algn="ctr" rtl="1">
              <a:lnSpc>
                <a:spcPct val="100000"/>
              </a:lnSpc>
              <a:spcBef>
                <a:spcPts val="400"/>
              </a:spcBef>
              <a:spcAft>
                <a:spcPts val="0"/>
              </a:spcAft>
              <a:buClr>
                <a:srgbClr val="888888"/>
              </a:buClr>
              <a:buSzPts val="2000"/>
              <a:buNone/>
              <a:defRPr>
                <a:solidFill>
                  <a:srgbClr val="888888"/>
                </a:solidFill>
              </a:defRPr>
            </a:lvl6pPr>
            <a:lvl7pPr lvl="6" algn="ctr" rtl="1">
              <a:lnSpc>
                <a:spcPct val="100000"/>
              </a:lnSpc>
              <a:spcBef>
                <a:spcPts val="400"/>
              </a:spcBef>
              <a:spcAft>
                <a:spcPts val="0"/>
              </a:spcAft>
              <a:buClr>
                <a:srgbClr val="888888"/>
              </a:buClr>
              <a:buSzPts val="2000"/>
              <a:buNone/>
              <a:defRPr>
                <a:solidFill>
                  <a:srgbClr val="888888"/>
                </a:solidFill>
              </a:defRPr>
            </a:lvl7pPr>
            <a:lvl8pPr lvl="7" algn="ctr" rtl="1">
              <a:lnSpc>
                <a:spcPct val="100000"/>
              </a:lnSpc>
              <a:spcBef>
                <a:spcPts val="400"/>
              </a:spcBef>
              <a:spcAft>
                <a:spcPts val="0"/>
              </a:spcAft>
              <a:buClr>
                <a:srgbClr val="888888"/>
              </a:buClr>
              <a:buSzPts val="2000"/>
              <a:buNone/>
              <a:defRPr>
                <a:solidFill>
                  <a:srgbClr val="888888"/>
                </a:solidFill>
              </a:defRPr>
            </a:lvl8pPr>
            <a:lvl9pPr lvl="8" algn="ctr" rtl="1">
              <a:lnSpc>
                <a:spcPct val="100000"/>
              </a:lnSpc>
              <a:spcBef>
                <a:spcPts val="400"/>
              </a:spcBef>
              <a:spcAft>
                <a:spcPts val="0"/>
              </a:spcAft>
              <a:buClr>
                <a:srgbClr val="888888"/>
              </a:buClr>
              <a:buSzPts val="2000"/>
              <a:buNone/>
              <a:defRPr>
                <a:solidFill>
                  <a:srgbClr val="888888"/>
                </a:solidFill>
              </a:defRPr>
            </a:lvl9pPr>
          </a:lstStyle>
          <a:p>
            <a:pPr rtl="1"/>
            <a:endParaRPr/>
          </a:p>
        </p:txBody>
      </p:sp>
      <p:sp>
        <p:nvSpPr>
          <p:cNvPr id="157" name="Google Shape;157;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158" name="Google Shape;158;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1" anchor="ctr" anchorCtr="0">
            <a:noAutofit/>
          </a:bodyPr>
          <a:lstStyle>
            <a:lvl1pPr marL="0" marR="0" lvl="0"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1">
              <a:spcBef>
                <a:spcPts val="0"/>
              </a:spcBef>
              <a:spcAft>
                <a:spcPts val="0"/>
              </a:spcAft>
              <a:buNone/>
            </a:pPr>
            <a:r>
              <a:rPr lang="ar"/>
              <a:t>&lt;#&gt;</a:t>
            </a:r>
            <a:endParaRPr/>
          </a:p>
        </p:txBody>
      </p:sp>
      <p:pic>
        <p:nvPicPr>
          <p:cNvPr id="159" name="Google Shape;159;p33" descr="A humanitarian aid worker in a vest filling out a form in a tent. "/>
          <p:cNvPicPr preferRelativeResize="0"/>
          <p:nvPr/>
        </p:nvPicPr>
        <p:blipFill rotWithShape="1">
          <a:blip r:embed="rId2">
            <a:alphaModFix/>
          </a:blip>
          <a:srcRect l="28334" t="20295" r="28332" b="25389"/>
          <a:stretch/>
        </p:blipFill>
        <p:spPr>
          <a:xfrm>
            <a:off x="2590800" y="1873884"/>
            <a:ext cx="3962400" cy="372491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p:cSld name="2_Title Slide 11">
    <p:spTree>
      <p:nvGrpSpPr>
        <p:cNvPr id="1" name="Shape 160"/>
        <p:cNvGrpSpPr/>
        <p:nvPr/>
      </p:nvGrpSpPr>
      <p:grpSpPr>
        <a:xfrm>
          <a:off x="0" y="0"/>
          <a:ext cx="0" cy="0"/>
          <a:chOff x="0" y="0"/>
          <a:chExt cx="0" cy="0"/>
        </a:xfrm>
      </p:grpSpPr>
      <p:sp>
        <p:nvSpPr>
          <p:cNvPr id="161" name="Google Shape;161;p34"/>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rtlCol="1" anchor="ctr" anchorCtr="0">
            <a:normAutofit/>
          </a:bodyPr>
          <a:lstStyle>
            <a:lvl1pPr lvl="0" algn="ctr" rtl="1">
              <a:lnSpc>
                <a:spcPct val="100000"/>
              </a:lnSpc>
              <a:spcBef>
                <a:spcPts val="0"/>
              </a:spcBef>
              <a:spcAft>
                <a:spcPts val="0"/>
              </a:spcAft>
              <a:buClr>
                <a:schemeClr val="accent1"/>
              </a:buClr>
              <a:buSzPts val="4400"/>
              <a:buFont typeface="Calibri"/>
              <a:buNone/>
              <a:defRPr b="1">
                <a:solidFill>
                  <a:schemeClr val="accent1"/>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162" name="Google Shape;162;p34"/>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rtlCol="1" anchor="t" anchorCtr="0">
            <a:normAutofit/>
          </a:bodyPr>
          <a:lstStyle>
            <a:lvl1pPr lvl="0" algn="ctr" rtl="1">
              <a:lnSpc>
                <a:spcPct val="100000"/>
              </a:lnSpc>
              <a:spcBef>
                <a:spcPts val="640"/>
              </a:spcBef>
              <a:spcAft>
                <a:spcPts val="0"/>
              </a:spcAft>
              <a:buClr>
                <a:srgbClr val="888888"/>
              </a:buClr>
              <a:buSzPts val="3200"/>
              <a:buNone/>
              <a:defRPr>
                <a:solidFill>
                  <a:srgbClr val="888888"/>
                </a:solidFill>
              </a:defRPr>
            </a:lvl1pPr>
            <a:lvl2pPr lvl="1" algn="ctr" rtl="1">
              <a:lnSpc>
                <a:spcPct val="100000"/>
              </a:lnSpc>
              <a:spcBef>
                <a:spcPts val="560"/>
              </a:spcBef>
              <a:spcAft>
                <a:spcPts val="0"/>
              </a:spcAft>
              <a:buClr>
                <a:srgbClr val="888888"/>
              </a:buClr>
              <a:buSzPts val="2800"/>
              <a:buNone/>
              <a:defRPr>
                <a:solidFill>
                  <a:srgbClr val="888888"/>
                </a:solidFill>
              </a:defRPr>
            </a:lvl2pPr>
            <a:lvl3pPr lvl="2" algn="ctr" rtl="1">
              <a:lnSpc>
                <a:spcPct val="100000"/>
              </a:lnSpc>
              <a:spcBef>
                <a:spcPts val="480"/>
              </a:spcBef>
              <a:spcAft>
                <a:spcPts val="0"/>
              </a:spcAft>
              <a:buClr>
                <a:srgbClr val="888888"/>
              </a:buClr>
              <a:buSzPts val="2400"/>
              <a:buNone/>
              <a:defRPr>
                <a:solidFill>
                  <a:srgbClr val="888888"/>
                </a:solidFill>
              </a:defRPr>
            </a:lvl3pPr>
            <a:lvl4pPr lvl="3" algn="ctr" rtl="1">
              <a:lnSpc>
                <a:spcPct val="100000"/>
              </a:lnSpc>
              <a:spcBef>
                <a:spcPts val="400"/>
              </a:spcBef>
              <a:spcAft>
                <a:spcPts val="0"/>
              </a:spcAft>
              <a:buClr>
                <a:srgbClr val="888888"/>
              </a:buClr>
              <a:buSzPts val="2000"/>
              <a:buNone/>
              <a:defRPr>
                <a:solidFill>
                  <a:srgbClr val="888888"/>
                </a:solidFill>
              </a:defRPr>
            </a:lvl4pPr>
            <a:lvl5pPr lvl="4" algn="ctr" rtl="1">
              <a:lnSpc>
                <a:spcPct val="100000"/>
              </a:lnSpc>
              <a:spcBef>
                <a:spcPts val="400"/>
              </a:spcBef>
              <a:spcAft>
                <a:spcPts val="0"/>
              </a:spcAft>
              <a:buClr>
                <a:srgbClr val="888888"/>
              </a:buClr>
              <a:buSzPts val="2000"/>
              <a:buNone/>
              <a:defRPr>
                <a:solidFill>
                  <a:srgbClr val="888888"/>
                </a:solidFill>
              </a:defRPr>
            </a:lvl5pPr>
            <a:lvl6pPr lvl="5" algn="ctr" rtl="1">
              <a:lnSpc>
                <a:spcPct val="100000"/>
              </a:lnSpc>
              <a:spcBef>
                <a:spcPts val="400"/>
              </a:spcBef>
              <a:spcAft>
                <a:spcPts val="0"/>
              </a:spcAft>
              <a:buClr>
                <a:srgbClr val="888888"/>
              </a:buClr>
              <a:buSzPts val="2000"/>
              <a:buNone/>
              <a:defRPr>
                <a:solidFill>
                  <a:srgbClr val="888888"/>
                </a:solidFill>
              </a:defRPr>
            </a:lvl6pPr>
            <a:lvl7pPr lvl="6" algn="ctr" rtl="1">
              <a:lnSpc>
                <a:spcPct val="100000"/>
              </a:lnSpc>
              <a:spcBef>
                <a:spcPts val="400"/>
              </a:spcBef>
              <a:spcAft>
                <a:spcPts val="0"/>
              </a:spcAft>
              <a:buClr>
                <a:srgbClr val="888888"/>
              </a:buClr>
              <a:buSzPts val="2000"/>
              <a:buNone/>
              <a:defRPr>
                <a:solidFill>
                  <a:srgbClr val="888888"/>
                </a:solidFill>
              </a:defRPr>
            </a:lvl7pPr>
            <a:lvl8pPr lvl="7" algn="ctr" rtl="1">
              <a:lnSpc>
                <a:spcPct val="100000"/>
              </a:lnSpc>
              <a:spcBef>
                <a:spcPts val="400"/>
              </a:spcBef>
              <a:spcAft>
                <a:spcPts val="0"/>
              </a:spcAft>
              <a:buClr>
                <a:srgbClr val="888888"/>
              </a:buClr>
              <a:buSzPts val="2000"/>
              <a:buNone/>
              <a:defRPr>
                <a:solidFill>
                  <a:srgbClr val="888888"/>
                </a:solidFill>
              </a:defRPr>
            </a:lvl8pPr>
            <a:lvl9pPr lvl="8" algn="ctr" rtl="1">
              <a:lnSpc>
                <a:spcPct val="100000"/>
              </a:lnSpc>
              <a:spcBef>
                <a:spcPts val="400"/>
              </a:spcBef>
              <a:spcAft>
                <a:spcPts val="0"/>
              </a:spcAft>
              <a:buClr>
                <a:srgbClr val="888888"/>
              </a:buClr>
              <a:buSzPts val="2000"/>
              <a:buNone/>
              <a:defRPr>
                <a:solidFill>
                  <a:srgbClr val="888888"/>
                </a:solidFill>
              </a:defRPr>
            </a:lvl9pPr>
          </a:lstStyle>
          <a:p>
            <a:pPr rtl="1"/>
            <a:endParaRPr/>
          </a:p>
        </p:txBody>
      </p:sp>
      <p:sp>
        <p:nvSpPr>
          <p:cNvPr id="163" name="Google Shape;163;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164" name="Google Shape;164;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1" anchor="ctr" anchorCtr="0">
            <a:noAutofit/>
          </a:bodyPr>
          <a:lstStyle>
            <a:lvl1pPr marL="0" marR="0" lvl="0"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1">
              <a:spcBef>
                <a:spcPts val="0"/>
              </a:spcBef>
              <a:spcAft>
                <a:spcPts val="0"/>
              </a:spcAft>
              <a:buNone/>
            </a:pPr>
            <a:r>
              <a:rPr lang="ar"/>
              <a:t>&lt;#&gt;</a:t>
            </a:r>
            <a:endParaRPr/>
          </a:p>
        </p:txBody>
      </p:sp>
      <p:pic>
        <p:nvPicPr>
          <p:cNvPr id="165" name="Google Shape;165;p34" descr="A group of people of different ages, genders, and ethnicities. "/>
          <p:cNvPicPr preferRelativeResize="0"/>
          <p:nvPr/>
        </p:nvPicPr>
        <p:blipFill rotWithShape="1">
          <a:blip r:embed="rId2">
            <a:alphaModFix/>
          </a:blip>
          <a:srcRect l="28334" t="20148" r="28332" b="25389"/>
          <a:stretch/>
        </p:blipFill>
        <p:spPr>
          <a:xfrm>
            <a:off x="2590800" y="1868804"/>
            <a:ext cx="3962400" cy="373507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p:cSld name="2_Title Slide 12">
    <p:spTree>
      <p:nvGrpSpPr>
        <p:cNvPr id="1" name="Shape 166"/>
        <p:cNvGrpSpPr/>
        <p:nvPr/>
      </p:nvGrpSpPr>
      <p:grpSpPr>
        <a:xfrm>
          <a:off x="0" y="0"/>
          <a:ext cx="0" cy="0"/>
          <a:chOff x="0" y="0"/>
          <a:chExt cx="0" cy="0"/>
        </a:xfrm>
      </p:grpSpPr>
      <p:sp>
        <p:nvSpPr>
          <p:cNvPr id="167" name="Google Shape;167;p35"/>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rtlCol="1" anchor="ctr" anchorCtr="0">
            <a:normAutofit/>
          </a:bodyPr>
          <a:lstStyle>
            <a:lvl1pPr lvl="0" algn="ctr" rtl="1">
              <a:lnSpc>
                <a:spcPct val="100000"/>
              </a:lnSpc>
              <a:spcBef>
                <a:spcPts val="0"/>
              </a:spcBef>
              <a:spcAft>
                <a:spcPts val="0"/>
              </a:spcAft>
              <a:buClr>
                <a:schemeClr val="accent1"/>
              </a:buClr>
              <a:buSzPts val="4400"/>
              <a:buFont typeface="Calibri"/>
              <a:buNone/>
              <a:defRPr b="1">
                <a:solidFill>
                  <a:schemeClr val="accent1"/>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168" name="Google Shape;168;p35"/>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rtlCol="1" anchor="t" anchorCtr="0">
            <a:normAutofit/>
          </a:bodyPr>
          <a:lstStyle>
            <a:lvl1pPr lvl="0" algn="ctr" rtl="1">
              <a:lnSpc>
                <a:spcPct val="100000"/>
              </a:lnSpc>
              <a:spcBef>
                <a:spcPts val="640"/>
              </a:spcBef>
              <a:spcAft>
                <a:spcPts val="0"/>
              </a:spcAft>
              <a:buClr>
                <a:srgbClr val="888888"/>
              </a:buClr>
              <a:buSzPts val="3200"/>
              <a:buNone/>
              <a:defRPr>
                <a:solidFill>
                  <a:srgbClr val="888888"/>
                </a:solidFill>
              </a:defRPr>
            </a:lvl1pPr>
            <a:lvl2pPr lvl="1" algn="ctr" rtl="1">
              <a:lnSpc>
                <a:spcPct val="100000"/>
              </a:lnSpc>
              <a:spcBef>
                <a:spcPts val="560"/>
              </a:spcBef>
              <a:spcAft>
                <a:spcPts val="0"/>
              </a:spcAft>
              <a:buClr>
                <a:srgbClr val="888888"/>
              </a:buClr>
              <a:buSzPts val="2800"/>
              <a:buNone/>
              <a:defRPr>
                <a:solidFill>
                  <a:srgbClr val="888888"/>
                </a:solidFill>
              </a:defRPr>
            </a:lvl2pPr>
            <a:lvl3pPr lvl="2" algn="ctr" rtl="1">
              <a:lnSpc>
                <a:spcPct val="100000"/>
              </a:lnSpc>
              <a:spcBef>
                <a:spcPts val="480"/>
              </a:spcBef>
              <a:spcAft>
                <a:spcPts val="0"/>
              </a:spcAft>
              <a:buClr>
                <a:srgbClr val="888888"/>
              </a:buClr>
              <a:buSzPts val="2400"/>
              <a:buNone/>
              <a:defRPr>
                <a:solidFill>
                  <a:srgbClr val="888888"/>
                </a:solidFill>
              </a:defRPr>
            </a:lvl3pPr>
            <a:lvl4pPr lvl="3" algn="ctr" rtl="1">
              <a:lnSpc>
                <a:spcPct val="100000"/>
              </a:lnSpc>
              <a:spcBef>
                <a:spcPts val="400"/>
              </a:spcBef>
              <a:spcAft>
                <a:spcPts val="0"/>
              </a:spcAft>
              <a:buClr>
                <a:srgbClr val="888888"/>
              </a:buClr>
              <a:buSzPts val="2000"/>
              <a:buNone/>
              <a:defRPr>
                <a:solidFill>
                  <a:srgbClr val="888888"/>
                </a:solidFill>
              </a:defRPr>
            </a:lvl4pPr>
            <a:lvl5pPr lvl="4" algn="ctr" rtl="1">
              <a:lnSpc>
                <a:spcPct val="100000"/>
              </a:lnSpc>
              <a:spcBef>
                <a:spcPts val="400"/>
              </a:spcBef>
              <a:spcAft>
                <a:spcPts val="0"/>
              </a:spcAft>
              <a:buClr>
                <a:srgbClr val="888888"/>
              </a:buClr>
              <a:buSzPts val="2000"/>
              <a:buNone/>
              <a:defRPr>
                <a:solidFill>
                  <a:srgbClr val="888888"/>
                </a:solidFill>
              </a:defRPr>
            </a:lvl5pPr>
            <a:lvl6pPr lvl="5" algn="ctr" rtl="1">
              <a:lnSpc>
                <a:spcPct val="100000"/>
              </a:lnSpc>
              <a:spcBef>
                <a:spcPts val="400"/>
              </a:spcBef>
              <a:spcAft>
                <a:spcPts val="0"/>
              </a:spcAft>
              <a:buClr>
                <a:srgbClr val="888888"/>
              </a:buClr>
              <a:buSzPts val="2000"/>
              <a:buNone/>
              <a:defRPr>
                <a:solidFill>
                  <a:srgbClr val="888888"/>
                </a:solidFill>
              </a:defRPr>
            </a:lvl6pPr>
            <a:lvl7pPr lvl="6" algn="ctr" rtl="1">
              <a:lnSpc>
                <a:spcPct val="100000"/>
              </a:lnSpc>
              <a:spcBef>
                <a:spcPts val="400"/>
              </a:spcBef>
              <a:spcAft>
                <a:spcPts val="0"/>
              </a:spcAft>
              <a:buClr>
                <a:srgbClr val="888888"/>
              </a:buClr>
              <a:buSzPts val="2000"/>
              <a:buNone/>
              <a:defRPr>
                <a:solidFill>
                  <a:srgbClr val="888888"/>
                </a:solidFill>
              </a:defRPr>
            </a:lvl7pPr>
            <a:lvl8pPr lvl="7" algn="ctr" rtl="1">
              <a:lnSpc>
                <a:spcPct val="100000"/>
              </a:lnSpc>
              <a:spcBef>
                <a:spcPts val="400"/>
              </a:spcBef>
              <a:spcAft>
                <a:spcPts val="0"/>
              </a:spcAft>
              <a:buClr>
                <a:srgbClr val="888888"/>
              </a:buClr>
              <a:buSzPts val="2000"/>
              <a:buNone/>
              <a:defRPr>
                <a:solidFill>
                  <a:srgbClr val="888888"/>
                </a:solidFill>
              </a:defRPr>
            </a:lvl8pPr>
            <a:lvl9pPr lvl="8" algn="ctr" rtl="1">
              <a:lnSpc>
                <a:spcPct val="100000"/>
              </a:lnSpc>
              <a:spcBef>
                <a:spcPts val="400"/>
              </a:spcBef>
              <a:spcAft>
                <a:spcPts val="0"/>
              </a:spcAft>
              <a:buClr>
                <a:srgbClr val="888888"/>
              </a:buClr>
              <a:buSzPts val="2000"/>
              <a:buNone/>
              <a:defRPr>
                <a:solidFill>
                  <a:srgbClr val="888888"/>
                </a:solidFill>
              </a:defRPr>
            </a:lvl9pPr>
          </a:lstStyle>
          <a:p>
            <a:pPr rtl="1"/>
            <a:endParaRPr/>
          </a:p>
        </p:txBody>
      </p:sp>
      <p:sp>
        <p:nvSpPr>
          <p:cNvPr id="169" name="Google Shape;169;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170" name="Google Shape;170;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1" anchor="ctr" anchorCtr="0">
            <a:noAutofit/>
          </a:bodyPr>
          <a:lstStyle>
            <a:lvl1pPr marL="0" marR="0" lvl="0"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1">
              <a:spcBef>
                <a:spcPts val="0"/>
              </a:spcBef>
              <a:spcAft>
                <a:spcPts val="0"/>
              </a:spcAft>
              <a:buNone/>
            </a:pPr>
            <a:r>
              <a:rPr lang="ar"/>
              <a:t>&lt;#&gt;</a:t>
            </a:r>
            <a:endParaRPr/>
          </a:p>
        </p:txBody>
      </p:sp>
      <p:pic>
        <p:nvPicPr>
          <p:cNvPr id="171" name="Google Shape;171;p35" descr="A woman in a hijab and doctors coat helping a young girl fill out a form. "/>
          <p:cNvPicPr preferRelativeResize="0"/>
          <p:nvPr/>
        </p:nvPicPr>
        <p:blipFill rotWithShape="1">
          <a:blip r:embed="rId2">
            <a:alphaModFix/>
          </a:blip>
          <a:srcRect l="28334" t="20295" r="28332" b="25389"/>
          <a:stretch/>
        </p:blipFill>
        <p:spPr>
          <a:xfrm>
            <a:off x="2590800" y="1873884"/>
            <a:ext cx="3962400" cy="3724911"/>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p:cSld name="2_Title Slide 13">
    <p:spTree>
      <p:nvGrpSpPr>
        <p:cNvPr id="1" name="Shape 172"/>
        <p:cNvGrpSpPr/>
        <p:nvPr/>
      </p:nvGrpSpPr>
      <p:grpSpPr>
        <a:xfrm>
          <a:off x="0" y="0"/>
          <a:ext cx="0" cy="0"/>
          <a:chOff x="0" y="0"/>
          <a:chExt cx="0" cy="0"/>
        </a:xfrm>
      </p:grpSpPr>
      <p:sp>
        <p:nvSpPr>
          <p:cNvPr id="173" name="Google Shape;173;p36"/>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rtlCol="1" anchor="ctr" anchorCtr="0">
            <a:normAutofit/>
          </a:bodyPr>
          <a:lstStyle>
            <a:lvl1pPr lvl="0" algn="ctr" rtl="1">
              <a:lnSpc>
                <a:spcPct val="100000"/>
              </a:lnSpc>
              <a:spcBef>
                <a:spcPts val="0"/>
              </a:spcBef>
              <a:spcAft>
                <a:spcPts val="0"/>
              </a:spcAft>
              <a:buClr>
                <a:schemeClr val="accent1"/>
              </a:buClr>
              <a:buSzPts val="4400"/>
              <a:buFont typeface="Calibri"/>
              <a:buNone/>
              <a:defRPr b="1">
                <a:solidFill>
                  <a:schemeClr val="accent1"/>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174" name="Google Shape;174;p36"/>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rtlCol="1" anchor="t" anchorCtr="0">
            <a:normAutofit/>
          </a:bodyPr>
          <a:lstStyle>
            <a:lvl1pPr lvl="0" algn="ctr" rtl="1">
              <a:lnSpc>
                <a:spcPct val="100000"/>
              </a:lnSpc>
              <a:spcBef>
                <a:spcPts val="640"/>
              </a:spcBef>
              <a:spcAft>
                <a:spcPts val="0"/>
              </a:spcAft>
              <a:buClr>
                <a:srgbClr val="888888"/>
              </a:buClr>
              <a:buSzPts val="3200"/>
              <a:buNone/>
              <a:defRPr>
                <a:solidFill>
                  <a:srgbClr val="888888"/>
                </a:solidFill>
              </a:defRPr>
            </a:lvl1pPr>
            <a:lvl2pPr lvl="1" algn="ctr" rtl="1">
              <a:lnSpc>
                <a:spcPct val="100000"/>
              </a:lnSpc>
              <a:spcBef>
                <a:spcPts val="560"/>
              </a:spcBef>
              <a:spcAft>
                <a:spcPts val="0"/>
              </a:spcAft>
              <a:buClr>
                <a:srgbClr val="888888"/>
              </a:buClr>
              <a:buSzPts val="2800"/>
              <a:buNone/>
              <a:defRPr>
                <a:solidFill>
                  <a:srgbClr val="888888"/>
                </a:solidFill>
              </a:defRPr>
            </a:lvl2pPr>
            <a:lvl3pPr lvl="2" algn="ctr" rtl="1">
              <a:lnSpc>
                <a:spcPct val="100000"/>
              </a:lnSpc>
              <a:spcBef>
                <a:spcPts val="480"/>
              </a:spcBef>
              <a:spcAft>
                <a:spcPts val="0"/>
              </a:spcAft>
              <a:buClr>
                <a:srgbClr val="888888"/>
              </a:buClr>
              <a:buSzPts val="2400"/>
              <a:buNone/>
              <a:defRPr>
                <a:solidFill>
                  <a:srgbClr val="888888"/>
                </a:solidFill>
              </a:defRPr>
            </a:lvl3pPr>
            <a:lvl4pPr lvl="3" algn="ctr" rtl="1">
              <a:lnSpc>
                <a:spcPct val="100000"/>
              </a:lnSpc>
              <a:spcBef>
                <a:spcPts val="400"/>
              </a:spcBef>
              <a:spcAft>
                <a:spcPts val="0"/>
              </a:spcAft>
              <a:buClr>
                <a:srgbClr val="888888"/>
              </a:buClr>
              <a:buSzPts val="2000"/>
              <a:buNone/>
              <a:defRPr>
                <a:solidFill>
                  <a:srgbClr val="888888"/>
                </a:solidFill>
              </a:defRPr>
            </a:lvl4pPr>
            <a:lvl5pPr lvl="4" algn="ctr" rtl="1">
              <a:lnSpc>
                <a:spcPct val="100000"/>
              </a:lnSpc>
              <a:spcBef>
                <a:spcPts val="400"/>
              </a:spcBef>
              <a:spcAft>
                <a:spcPts val="0"/>
              </a:spcAft>
              <a:buClr>
                <a:srgbClr val="888888"/>
              </a:buClr>
              <a:buSzPts val="2000"/>
              <a:buNone/>
              <a:defRPr>
                <a:solidFill>
                  <a:srgbClr val="888888"/>
                </a:solidFill>
              </a:defRPr>
            </a:lvl5pPr>
            <a:lvl6pPr lvl="5" algn="ctr" rtl="1">
              <a:lnSpc>
                <a:spcPct val="100000"/>
              </a:lnSpc>
              <a:spcBef>
                <a:spcPts val="400"/>
              </a:spcBef>
              <a:spcAft>
                <a:spcPts val="0"/>
              </a:spcAft>
              <a:buClr>
                <a:srgbClr val="888888"/>
              </a:buClr>
              <a:buSzPts val="2000"/>
              <a:buNone/>
              <a:defRPr>
                <a:solidFill>
                  <a:srgbClr val="888888"/>
                </a:solidFill>
              </a:defRPr>
            </a:lvl6pPr>
            <a:lvl7pPr lvl="6" algn="ctr" rtl="1">
              <a:lnSpc>
                <a:spcPct val="100000"/>
              </a:lnSpc>
              <a:spcBef>
                <a:spcPts val="400"/>
              </a:spcBef>
              <a:spcAft>
                <a:spcPts val="0"/>
              </a:spcAft>
              <a:buClr>
                <a:srgbClr val="888888"/>
              </a:buClr>
              <a:buSzPts val="2000"/>
              <a:buNone/>
              <a:defRPr>
                <a:solidFill>
                  <a:srgbClr val="888888"/>
                </a:solidFill>
              </a:defRPr>
            </a:lvl7pPr>
            <a:lvl8pPr lvl="7" algn="ctr" rtl="1">
              <a:lnSpc>
                <a:spcPct val="100000"/>
              </a:lnSpc>
              <a:spcBef>
                <a:spcPts val="400"/>
              </a:spcBef>
              <a:spcAft>
                <a:spcPts val="0"/>
              </a:spcAft>
              <a:buClr>
                <a:srgbClr val="888888"/>
              </a:buClr>
              <a:buSzPts val="2000"/>
              <a:buNone/>
              <a:defRPr>
                <a:solidFill>
                  <a:srgbClr val="888888"/>
                </a:solidFill>
              </a:defRPr>
            </a:lvl8pPr>
            <a:lvl9pPr lvl="8" algn="ctr" rtl="1">
              <a:lnSpc>
                <a:spcPct val="100000"/>
              </a:lnSpc>
              <a:spcBef>
                <a:spcPts val="400"/>
              </a:spcBef>
              <a:spcAft>
                <a:spcPts val="0"/>
              </a:spcAft>
              <a:buClr>
                <a:srgbClr val="888888"/>
              </a:buClr>
              <a:buSzPts val="2000"/>
              <a:buNone/>
              <a:defRPr>
                <a:solidFill>
                  <a:srgbClr val="888888"/>
                </a:solidFill>
              </a:defRPr>
            </a:lvl9pPr>
          </a:lstStyle>
          <a:p>
            <a:pPr rtl="1"/>
            <a:endParaRPr/>
          </a:p>
        </p:txBody>
      </p:sp>
      <p:sp>
        <p:nvSpPr>
          <p:cNvPr id="175" name="Google Shape;175;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176" name="Google Shape;176;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1" anchor="ctr" anchorCtr="0">
            <a:noAutofit/>
          </a:bodyPr>
          <a:lstStyle>
            <a:lvl1pPr marL="0" marR="0" lvl="0"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1">
              <a:spcBef>
                <a:spcPts val="0"/>
              </a:spcBef>
              <a:spcAft>
                <a:spcPts val="0"/>
              </a:spcAft>
              <a:buNone/>
            </a:pPr>
            <a:r>
              <a:rPr lang="ar"/>
              <a:t>&lt;#&gt;</a:t>
            </a:r>
            <a:endParaRPr/>
          </a:p>
        </p:txBody>
      </p:sp>
      <p:pic>
        <p:nvPicPr>
          <p:cNvPr id="177" name="Google Shape;177;p36" descr="A picture containing text, linedrawing&#10;&#10;Description automatically generated"/>
          <p:cNvPicPr preferRelativeResize="0"/>
          <p:nvPr/>
        </p:nvPicPr>
        <p:blipFill rotWithShape="1">
          <a:blip r:embed="rId2">
            <a:alphaModFix/>
          </a:blip>
          <a:srcRect/>
          <a:stretch/>
        </p:blipFill>
        <p:spPr>
          <a:xfrm>
            <a:off x="2590800" y="1853564"/>
            <a:ext cx="3765550" cy="3765550"/>
          </a:xfrm>
          <a:prstGeom prst="ellipse">
            <a:avLst/>
          </a:prstGeom>
          <a:noFill/>
          <a:ln w="190500" cap="rnd" cmpd="sng">
            <a:solidFill>
              <a:schemeClr val="dk2"/>
            </a:solidFill>
            <a:prstDash val="solid"/>
            <a:round/>
            <a:headEnd type="none" w="sm" len="sm"/>
            <a:tailEnd type="none" w="sm" len="sm"/>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able">
  <p:cSld name="2_Title and Table">
    <p:spTree>
      <p:nvGrpSpPr>
        <p:cNvPr id="1" name="Shape 178"/>
        <p:cNvGrpSpPr/>
        <p:nvPr/>
      </p:nvGrpSpPr>
      <p:grpSpPr>
        <a:xfrm>
          <a:off x="0" y="0"/>
          <a:ext cx="0" cy="0"/>
          <a:chOff x="0" y="0"/>
          <a:chExt cx="0" cy="0"/>
        </a:xfrm>
      </p:grpSpPr>
      <p:sp>
        <p:nvSpPr>
          <p:cNvPr id="179" name="Google Shape;179;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rtlCol="1" anchor="ctr" anchorCtr="0">
            <a:noAutofit/>
          </a:bodyPr>
          <a:lstStyle>
            <a:lvl1pPr lvl="0" algn="r" rtl="1">
              <a:lnSpc>
                <a:spcPct val="90000"/>
              </a:lnSpc>
              <a:spcBef>
                <a:spcPts val="0"/>
              </a:spcBef>
              <a:spcAft>
                <a:spcPts val="0"/>
              </a:spcAft>
              <a:buClr>
                <a:schemeClr val="accent2"/>
              </a:buClr>
              <a:buSzPts val="1800"/>
              <a:buFont typeface="Calibri"/>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180" name="Google Shape;180;p3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rtlCol="1" anchor="ctr"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181" name="Google Shape;181;p3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rtlCol="1" anchor="ctr" anchorCtr="0">
            <a:noAutofit/>
          </a:bodyPr>
          <a:lstStyle>
            <a:lvl1pPr marR="0" lvl="0" algn="ct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182" name="Google Shape;182;p3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rtlCol="1" anchor="ctr" anchorCtr="0">
            <a:noAutofit/>
          </a:bodyPr>
          <a:lstStyle>
            <a:lvl1pPr marL="0" marR="0" lvl="0" indent="0" algn="r" rtl="1">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r" rtl="1">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r" rtl="1">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r" rtl="1">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r" rtl="1">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r" rtl="1">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r" rtl="1">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r" rtl="1">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r" rtl="1">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r" rtl="1">
              <a:spcBef>
                <a:spcPts val="0"/>
              </a:spcBef>
              <a:spcAft>
                <a:spcPts val="0"/>
              </a:spcAft>
              <a:buNone/>
            </a:pPr>
            <a:fld id="{00000000-1234-1234-1234-123412341234}" type="slidenum">
              <a:rPr lang="en-US"/>
              <a:t>‹#›</a:t>
            </a:fld>
            <a:endParaRPr/>
          </a:p>
        </p:txBody>
      </p:sp>
      <p:pic>
        <p:nvPicPr>
          <p:cNvPr id="183" name="Google Shape;183;p37" descr="A picture containing text&#10;&#10;Description automatically generated"/>
          <p:cNvPicPr preferRelativeResize="0"/>
          <p:nvPr/>
        </p:nvPicPr>
        <p:blipFill rotWithShape="1">
          <a:blip r:embed="rId2">
            <a:alphaModFix/>
          </a:blip>
          <a:srcRect l="27934" t="19129" r="27173" b="24637"/>
          <a:stretch/>
        </p:blipFill>
        <p:spPr>
          <a:xfrm>
            <a:off x="2519570" y="1759226"/>
            <a:ext cx="4104860" cy="3856384"/>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84"/>
        <p:cNvGrpSpPr/>
        <p:nvPr/>
      </p:nvGrpSpPr>
      <p:grpSpPr>
        <a:xfrm>
          <a:off x="0" y="0"/>
          <a:ext cx="0" cy="0"/>
          <a:chOff x="0" y="0"/>
          <a:chExt cx="0" cy="0"/>
        </a:xfrm>
      </p:grpSpPr>
      <p:sp>
        <p:nvSpPr>
          <p:cNvPr id="185" name="Google Shape;185;p38"/>
          <p:cNvSpPr txBox="1">
            <a:spLocks noGrp="1"/>
          </p:cNvSpPr>
          <p:nvPr>
            <p:ph type="title"/>
          </p:nvPr>
        </p:nvSpPr>
        <p:spPr>
          <a:xfrm>
            <a:off x="722313" y="4406902"/>
            <a:ext cx="7772400" cy="1362075"/>
          </a:xfrm>
          <a:prstGeom prst="rect">
            <a:avLst/>
          </a:prstGeom>
          <a:noFill/>
          <a:ln>
            <a:noFill/>
          </a:ln>
        </p:spPr>
        <p:txBody>
          <a:bodyPr spcFirstLastPara="1" wrap="square" lIns="91425" tIns="45700" rIns="91425" bIns="45700" rtlCol="1" anchor="t" anchorCtr="0">
            <a:normAutofit/>
          </a:bodyPr>
          <a:lstStyle>
            <a:lvl1pPr lvl="0" algn="ctr" rtl="1">
              <a:lnSpc>
                <a:spcPct val="100000"/>
              </a:lnSpc>
              <a:spcBef>
                <a:spcPts val="0"/>
              </a:spcBef>
              <a:spcAft>
                <a:spcPts val="0"/>
              </a:spcAft>
              <a:buClr>
                <a:schemeClr val="accent1"/>
              </a:buClr>
              <a:buSzPts val="3000"/>
              <a:buFont typeface="Calibri"/>
              <a:buNone/>
              <a:defRPr sz="3000" b="1" cap="none">
                <a:solidFill>
                  <a:schemeClr val="accent1"/>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186" name="Google Shape;186;p38"/>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187" name="Google Shape;187;p38"/>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188" name="Google Shape;188;p3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lvl1pPr marL="0" marR="0" lvl="0"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p:cSld name="TWO_OBJECTS_WITH_TEXT 2">
    <p:spTree>
      <p:nvGrpSpPr>
        <p:cNvPr id="1" name="Shape 189"/>
        <p:cNvGrpSpPr/>
        <p:nvPr/>
      </p:nvGrpSpPr>
      <p:grpSpPr>
        <a:xfrm>
          <a:off x="0" y="0"/>
          <a:ext cx="0" cy="0"/>
          <a:chOff x="0" y="0"/>
          <a:chExt cx="0" cy="0"/>
        </a:xfrm>
      </p:grpSpPr>
      <p:sp>
        <p:nvSpPr>
          <p:cNvPr id="190" name="Google Shape;190;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rtlCol="1" anchor="ctr" anchorCtr="0">
            <a:normAutofit/>
          </a:bodyPr>
          <a:lstStyle>
            <a:lvl1pPr lvl="0" algn="ctr" rtl="1">
              <a:lnSpc>
                <a:spcPct val="100000"/>
              </a:lnSpc>
              <a:spcBef>
                <a:spcPts val="0"/>
              </a:spcBef>
              <a:spcAft>
                <a:spcPts val="0"/>
              </a:spcAft>
              <a:buClr>
                <a:schemeClr val="dk2"/>
              </a:buClr>
              <a:buSzPts val="3300"/>
              <a:buFont typeface="Calibri"/>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191" name="Google Shape;191;p3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rtlCol="1" anchor="b" anchorCtr="0">
            <a:normAutofit/>
          </a:bodyPr>
          <a:lstStyle>
            <a:lvl1pPr marL="457200" lvl="0" indent="-228600" algn="r" rtl="1">
              <a:lnSpc>
                <a:spcPct val="100000"/>
              </a:lnSpc>
              <a:spcBef>
                <a:spcPts val="360"/>
              </a:spcBef>
              <a:spcAft>
                <a:spcPts val="0"/>
              </a:spcAft>
              <a:buClr>
                <a:schemeClr val="dk1"/>
              </a:buClr>
              <a:buSzPts val="1800"/>
              <a:buNone/>
              <a:defRPr sz="1800" b="1"/>
            </a:lvl1pPr>
            <a:lvl2pPr marL="914400" lvl="1" indent="-228600" algn="r" rtl="1">
              <a:lnSpc>
                <a:spcPct val="100000"/>
              </a:lnSpc>
              <a:spcBef>
                <a:spcPts val="300"/>
              </a:spcBef>
              <a:spcAft>
                <a:spcPts val="0"/>
              </a:spcAft>
              <a:buClr>
                <a:schemeClr val="dk1"/>
              </a:buClr>
              <a:buSzPts val="1500"/>
              <a:buNone/>
              <a:defRPr sz="1500" b="1"/>
            </a:lvl2pPr>
            <a:lvl3pPr marL="1371600" lvl="2" indent="-228600" algn="r" rtl="1">
              <a:lnSpc>
                <a:spcPct val="100000"/>
              </a:lnSpc>
              <a:spcBef>
                <a:spcPts val="270"/>
              </a:spcBef>
              <a:spcAft>
                <a:spcPts val="0"/>
              </a:spcAft>
              <a:buClr>
                <a:schemeClr val="dk1"/>
              </a:buClr>
              <a:buSzPts val="1350"/>
              <a:buNone/>
              <a:defRPr sz="1350" b="1"/>
            </a:lvl3pPr>
            <a:lvl4pPr marL="1828800" lvl="3" indent="-228600" algn="r" rtl="1">
              <a:lnSpc>
                <a:spcPct val="100000"/>
              </a:lnSpc>
              <a:spcBef>
                <a:spcPts val="240"/>
              </a:spcBef>
              <a:spcAft>
                <a:spcPts val="0"/>
              </a:spcAft>
              <a:buClr>
                <a:schemeClr val="dk1"/>
              </a:buClr>
              <a:buSzPts val="1200"/>
              <a:buNone/>
              <a:defRPr sz="1200" b="1"/>
            </a:lvl4pPr>
            <a:lvl5pPr marL="2286000" lvl="4" indent="-228600" algn="r" rtl="1">
              <a:lnSpc>
                <a:spcPct val="100000"/>
              </a:lnSpc>
              <a:spcBef>
                <a:spcPts val="240"/>
              </a:spcBef>
              <a:spcAft>
                <a:spcPts val="0"/>
              </a:spcAft>
              <a:buClr>
                <a:schemeClr val="dk1"/>
              </a:buClr>
              <a:buSzPts val="1200"/>
              <a:buNone/>
              <a:defRPr sz="1200" b="1"/>
            </a:lvl5pPr>
            <a:lvl6pPr marL="2743200" lvl="5" indent="-228600" algn="r" rtl="1">
              <a:lnSpc>
                <a:spcPct val="100000"/>
              </a:lnSpc>
              <a:spcBef>
                <a:spcPts val="240"/>
              </a:spcBef>
              <a:spcAft>
                <a:spcPts val="0"/>
              </a:spcAft>
              <a:buClr>
                <a:schemeClr val="dk1"/>
              </a:buClr>
              <a:buSzPts val="1200"/>
              <a:buNone/>
              <a:defRPr sz="1200" b="1"/>
            </a:lvl6pPr>
            <a:lvl7pPr marL="3200400" lvl="6" indent="-228600" algn="r" rtl="1">
              <a:lnSpc>
                <a:spcPct val="100000"/>
              </a:lnSpc>
              <a:spcBef>
                <a:spcPts val="240"/>
              </a:spcBef>
              <a:spcAft>
                <a:spcPts val="0"/>
              </a:spcAft>
              <a:buClr>
                <a:schemeClr val="dk1"/>
              </a:buClr>
              <a:buSzPts val="1200"/>
              <a:buNone/>
              <a:defRPr sz="1200" b="1"/>
            </a:lvl7pPr>
            <a:lvl8pPr marL="3657600" lvl="7" indent="-228600" algn="r" rtl="1">
              <a:lnSpc>
                <a:spcPct val="100000"/>
              </a:lnSpc>
              <a:spcBef>
                <a:spcPts val="240"/>
              </a:spcBef>
              <a:spcAft>
                <a:spcPts val="0"/>
              </a:spcAft>
              <a:buClr>
                <a:schemeClr val="dk1"/>
              </a:buClr>
              <a:buSzPts val="1200"/>
              <a:buNone/>
              <a:defRPr sz="1200" b="1"/>
            </a:lvl8pPr>
            <a:lvl9pPr marL="4114800" lvl="8" indent="-228600" algn="r" rtl="1">
              <a:lnSpc>
                <a:spcPct val="100000"/>
              </a:lnSpc>
              <a:spcBef>
                <a:spcPts val="240"/>
              </a:spcBef>
              <a:spcAft>
                <a:spcPts val="0"/>
              </a:spcAft>
              <a:buClr>
                <a:schemeClr val="dk1"/>
              </a:buClr>
              <a:buSzPts val="1200"/>
              <a:buNone/>
              <a:defRPr sz="1200" b="1"/>
            </a:lvl9pPr>
          </a:lstStyle>
          <a:p>
            <a:pPr rtl="1"/>
            <a:endParaRPr/>
          </a:p>
        </p:txBody>
      </p:sp>
      <p:sp>
        <p:nvSpPr>
          <p:cNvPr id="192" name="Google Shape;192;p3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rtlCol="1" anchor="t" anchorCtr="0">
            <a:normAutofit/>
          </a:bodyPr>
          <a:lstStyle>
            <a:lvl1pPr marL="457200" lvl="0" indent="-342900" algn="r" rtl="1">
              <a:lnSpc>
                <a:spcPct val="100000"/>
              </a:lnSpc>
              <a:spcBef>
                <a:spcPts val="360"/>
              </a:spcBef>
              <a:spcAft>
                <a:spcPts val="0"/>
              </a:spcAft>
              <a:buClr>
                <a:schemeClr val="dk1"/>
              </a:buClr>
              <a:buSzPts val="1800"/>
              <a:buChar char="•"/>
              <a:defRPr sz="1800"/>
            </a:lvl1pPr>
            <a:lvl2pPr marL="914400" lvl="1" indent="-323850" algn="r" rtl="1">
              <a:lnSpc>
                <a:spcPct val="100000"/>
              </a:lnSpc>
              <a:spcBef>
                <a:spcPts val="300"/>
              </a:spcBef>
              <a:spcAft>
                <a:spcPts val="0"/>
              </a:spcAft>
              <a:buClr>
                <a:schemeClr val="dk1"/>
              </a:buClr>
              <a:buSzPts val="1500"/>
              <a:buChar char="–"/>
              <a:defRPr sz="1500"/>
            </a:lvl2pPr>
            <a:lvl3pPr marL="1371600" lvl="2" indent="-314325" algn="r" rtl="1">
              <a:lnSpc>
                <a:spcPct val="100000"/>
              </a:lnSpc>
              <a:spcBef>
                <a:spcPts val="270"/>
              </a:spcBef>
              <a:spcAft>
                <a:spcPts val="0"/>
              </a:spcAft>
              <a:buClr>
                <a:schemeClr val="dk1"/>
              </a:buClr>
              <a:buSzPts val="1350"/>
              <a:buChar char="•"/>
              <a:defRPr sz="1350"/>
            </a:lvl3pPr>
            <a:lvl4pPr marL="1828800" lvl="3" indent="-304800" algn="r" rtl="1">
              <a:lnSpc>
                <a:spcPct val="100000"/>
              </a:lnSpc>
              <a:spcBef>
                <a:spcPts val="240"/>
              </a:spcBef>
              <a:spcAft>
                <a:spcPts val="0"/>
              </a:spcAft>
              <a:buClr>
                <a:schemeClr val="dk1"/>
              </a:buClr>
              <a:buSzPts val="1200"/>
              <a:buChar char="–"/>
              <a:defRPr sz="1200"/>
            </a:lvl4pPr>
            <a:lvl5pPr marL="2286000" lvl="4" indent="-304800" algn="r" rtl="1">
              <a:lnSpc>
                <a:spcPct val="100000"/>
              </a:lnSpc>
              <a:spcBef>
                <a:spcPts val="240"/>
              </a:spcBef>
              <a:spcAft>
                <a:spcPts val="0"/>
              </a:spcAft>
              <a:buClr>
                <a:schemeClr val="dk1"/>
              </a:buClr>
              <a:buSzPts val="1200"/>
              <a:buChar char="»"/>
              <a:defRPr sz="1200"/>
            </a:lvl5pPr>
            <a:lvl6pPr marL="2743200" lvl="5" indent="-304800" algn="r" rtl="1">
              <a:lnSpc>
                <a:spcPct val="100000"/>
              </a:lnSpc>
              <a:spcBef>
                <a:spcPts val="240"/>
              </a:spcBef>
              <a:spcAft>
                <a:spcPts val="0"/>
              </a:spcAft>
              <a:buClr>
                <a:schemeClr val="dk1"/>
              </a:buClr>
              <a:buSzPts val="1200"/>
              <a:buChar char="•"/>
              <a:defRPr sz="1200"/>
            </a:lvl6pPr>
            <a:lvl7pPr marL="3200400" lvl="6" indent="-304800" algn="r" rtl="1">
              <a:lnSpc>
                <a:spcPct val="100000"/>
              </a:lnSpc>
              <a:spcBef>
                <a:spcPts val="240"/>
              </a:spcBef>
              <a:spcAft>
                <a:spcPts val="0"/>
              </a:spcAft>
              <a:buClr>
                <a:schemeClr val="dk1"/>
              </a:buClr>
              <a:buSzPts val="1200"/>
              <a:buChar char="•"/>
              <a:defRPr sz="1200"/>
            </a:lvl7pPr>
            <a:lvl8pPr marL="3657600" lvl="7" indent="-304800" algn="r" rtl="1">
              <a:lnSpc>
                <a:spcPct val="100000"/>
              </a:lnSpc>
              <a:spcBef>
                <a:spcPts val="240"/>
              </a:spcBef>
              <a:spcAft>
                <a:spcPts val="0"/>
              </a:spcAft>
              <a:buClr>
                <a:schemeClr val="dk1"/>
              </a:buClr>
              <a:buSzPts val="1200"/>
              <a:buChar char="•"/>
              <a:defRPr sz="1200"/>
            </a:lvl8pPr>
            <a:lvl9pPr marL="4114800" lvl="8" indent="-304800" algn="r" rtl="1">
              <a:lnSpc>
                <a:spcPct val="100000"/>
              </a:lnSpc>
              <a:spcBef>
                <a:spcPts val="240"/>
              </a:spcBef>
              <a:spcAft>
                <a:spcPts val="0"/>
              </a:spcAft>
              <a:buClr>
                <a:schemeClr val="dk1"/>
              </a:buClr>
              <a:buSzPts val="1200"/>
              <a:buChar char="•"/>
              <a:defRPr sz="1200"/>
            </a:lvl9pPr>
          </a:lstStyle>
          <a:p>
            <a:pPr rtl="1"/>
            <a:endParaRPr/>
          </a:p>
        </p:txBody>
      </p:sp>
      <p:sp>
        <p:nvSpPr>
          <p:cNvPr id="193" name="Google Shape;193;p39"/>
          <p:cNvSpPr txBox="1">
            <a:spLocks noGrp="1"/>
          </p:cNvSpPr>
          <p:nvPr>
            <p:ph type="body" idx="3"/>
          </p:nvPr>
        </p:nvSpPr>
        <p:spPr>
          <a:xfrm>
            <a:off x="4645026" y="1535113"/>
            <a:ext cx="4041775" cy="639762"/>
          </a:xfrm>
          <a:prstGeom prst="rect">
            <a:avLst/>
          </a:prstGeom>
          <a:noFill/>
          <a:ln>
            <a:noFill/>
          </a:ln>
        </p:spPr>
        <p:txBody>
          <a:bodyPr spcFirstLastPara="1" wrap="square" lIns="91425" tIns="45700" rIns="91425" bIns="45700" rtlCol="1" anchor="b" anchorCtr="0">
            <a:normAutofit/>
          </a:bodyPr>
          <a:lstStyle>
            <a:lvl1pPr marL="457200" lvl="0" indent="-228600" algn="r" rtl="1">
              <a:lnSpc>
                <a:spcPct val="100000"/>
              </a:lnSpc>
              <a:spcBef>
                <a:spcPts val="360"/>
              </a:spcBef>
              <a:spcAft>
                <a:spcPts val="0"/>
              </a:spcAft>
              <a:buClr>
                <a:schemeClr val="dk1"/>
              </a:buClr>
              <a:buSzPts val="1800"/>
              <a:buNone/>
              <a:defRPr sz="1800" b="1"/>
            </a:lvl1pPr>
            <a:lvl2pPr marL="914400" lvl="1" indent="-228600" algn="r" rtl="1">
              <a:lnSpc>
                <a:spcPct val="100000"/>
              </a:lnSpc>
              <a:spcBef>
                <a:spcPts val="300"/>
              </a:spcBef>
              <a:spcAft>
                <a:spcPts val="0"/>
              </a:spcAft>
              <a:buClr>
                <a:schemeClr val="dk1"/>
              </a:buClr>
              <a:buSzPts val="1500"/>
              <a:buNone/>
              <a:defRPr sz="1500" b="1"/>
            </a:lvl2pPr>
            <a:lvl3pPr marL="1371600" lvl="2" indent="-228600" algn="r" rtl="1">
              <a:lnSpc>
                <a:spcPct val="100000"/>
              </a:lnSpc>
              <a:spcBef>
                <a:spcPts val="270"/>
              </a:spcBef>
              <a:spcAft>
                <a:spcPts val="0"/>
              </a:spcAft>
              <a:buClr>
                <a:schemeClr val="dk1"/>
              </a:buClr>
              <a:buSzPts val="1350"/>
              <a:buNone/>
              <a:defRPr sz="1350" b="1"/>
            </a:lvl3pPr>
            <a:lvl4pPr marL="1828800" lvl="3" indent="-228600" algn="r" rtl="1">
              <a:lnSpc>
                <a:spcPct val="100000"/>
              </a:lnSpc>
              <a:spcBef>
                <a:spcPts val="240"/>
              </a:spcBef>
              <a:spcAft>
                <a:spcPts val="0"/>
              </a:spcAft>
              <a:buClr>
                <a:schemeClr val="dk1"/>
              </a:buClr>
              <a:buSzPts val="1200"/>
              <a:buNone/>
              <a:defRPr sz="1200" b="1"/>
            </a:lvl4pPr>
            <a:lvl5pPr marL="2286000" lvl="4" indent="-228600" algn="r" rtl="1">
              <a:lnSpc>
                <a:spcPct val="100000"/>
              </a:lnSpc>
              <a:spcBef>
                <a:spcPts val="240"/>
              </a:spcBef>
              <a:spcAft>
                <a:spcPts val="0"/>
              </a:spcAft>
              <a:buClr>
                <a:schemeClr val="dk1"/>
              </a:buClr>
              <a:buSzPts val="1200"/>
              <a:buNone/>
              <a:defRPr sz="1200" b="1"/>
            </a:lvl5pPr>
            <a:lvl6pPr marL="2743200" lvl="5" indent="-228600" algn="r" rtl="1">
              <a:lnSpc>
                <a:spcPct val="100000"/>
              </a:lnSpc>
              <a:spcBef>
                <a:spcPts val="240"/>
              </a:spcBef>
              <a:spcAft>
                <a:spcPts val="0"/>
              </a:spcAft>
              <a:buClr>
                <a:schemeClr val="dk1"/>
              </a:buClr>
              <a:buSzPts val="1200"/>
              <a:buNone/>
              <a:defRPr sz="1200" b="1"/>
            </a:lvl6pPr>
            <a:lvl7pPr marL="3200400" lvl="6" indent="-228600" algn="r" rtl="1">
              <a:lnSpc>
                <a:spcPct val="100000"/>
              </a:lnSpc>
              <a:spcBef>
                <a:spcPts val="240"/>
              </a:spcBef>
              <a:spcAft>
                <a:spcPts val="0"/>
              </a:spcAft>
              <a:buClr>
                <a:schemeClr val="dk1"/>
              </a:buClr>
              <a:buSzPts val="1200"/>
              <a:buNone/>
              <a:defRPr sz="1200" b="1"/>
            </a:lvl7pPr>
            <a:lvl8pPr marL="3657600" lvl="7" indent="-228600" algn="r" rtl="1">
              <a:lnSpc>
                <a:spcPct val="100000"/>
              </a:lnSpc>
              <a:spcBef>
                <a:spcPts val="240"/>
              </a:spcBef>
              <a:spcAft>
                <a:spcPts val="0"/>
              </a:spcAft>
              <a:buClr>
                <a:schemeClr val="dk1"/>
              </a:buClr>
              <a:buSzPts val="1200"/>
              <a:buNone/>
              <a:defRPr sz="1200" b="1"/>
            </a:lvl8pPr>
            <a:lvl9pPr marL="4114800" lvl="8" indent="-228600" algn="r" rtl="1">
              <a:lnSpc>
                <a:spcPct val="100000"/>
              </a:lnSpc>
              <a:spcBef>
                <a:spcPts val="240"/>
              </a:spcBef>
              <a:spcAft>
                <a:spcPts val="0"/>
              </a:spcAft>
              <a:buClr>
                <a:schemeClr val="dk1"/>
              </a:buClr>
              <a:buSzPts val="1200"/>
              <a:buNone/>
              <a:defRPr sz="1200" b="1"/>
            </a:lvl9pPr>
          </a:lstStyle>
          <a:p>
            <a:pPr rtl="1"/>
            <a:endParaRPr/>
          </a:p>
        </p:txBody>
      </p:sp>
      <p:sp>
        <p:nvSpPr>
          <p:cNvPr id="194" name="Google Shape;194;p39"/>
          <p:cNvSpPr txBox="1">
            <a:spLocks noGrp="1"/>
          </p:cNvSpPr>
          <p:nvPr>
            <p:ph type="body" idx="4"/>
          </p:nvPr>
        </p:nvSpPr>
        <p:spPr>
          <a:xfrm>
            <a:off x="4645026" y="2174875"/>
            <a:ext cx="4041775" cy="3951288"/>
          </a:xfrm>
          <a:prstGeom prst="rect">
            <a:avLst/>
          </a:prstGeom>
          <a:noFill/>
          <a:ln>
            <a:noFill/>
          </a:ln>
        </p:spPr>
        <p:txBody>
          <a:bodyPr spcFirstLastPara="1" wrap="square" lIns="91425" tIns="45700" rIns="91425" bIns="45700" rtlCol="1" anchor="t" anchorCtr="0">
            <a:normAutofit/>
          </a:bodyPr>
          <a:lstStyle>
            <a:lvl1pPr marL="457200" lvl="0" indent="-342900" algn="r" rtl="1">
              <a:lnSpc>
                <a:spcPct val="100000"/>
              </a:lnSpc>
              <a:spcBef>
                <a:spcPts val="360"/>
              </a:spcBef>
              <a:spcAft>
                <a:spcPts val="0"/>
              </a:spcAft>
              <a:buClr>
                <a:schemeClr val="dk1"/>
              </a:buClr>
              <a:buSzPts val="1800"/>
              <a:buChar char="•"/>
              <a:defRPr sz="1800"/>
            </a:lvl1pPr>
            <a:lvl2pPr marL="914400" lvl="1" indent="-323850" algn="r" rtl="1">
              <a:lnSpc>
                <a:spcPct val="100000"/>
              </a:lnSpc>
              <a:spcBef>
                <a:spcPts val="300"/>
              </a:spcBef>
              <a:spcAft>
                <a:spcPts val="0"/>
              </a:spcAft>
              <a:buClr>
                <a:schemeClr val="dk1"/>
              </a:buClr>
              <a:buSzPts val="1500"/>
              <a:buChar char="–"/>
              <a:defRPr sz="1500"/>
            </a:lvl2pPr>
            <a:lvl3pPr marL="1371600" lvl="2" indent="-314325" algn="r" rtl="1">
              <a:lnSpc>
                <a:spcPct val="100000"/>
              </a:lnSpc>
              <a:spcBef>
                <a:spcPts val="270"/>
              </a:spcBef>
              <a:spcAft>
                <a:spcPts val="0"/>
              </a:spcAft>
              <a:buClr>
                <a:schemeClr val="dk1"/>
              </a:buClr>
              <a:buSzPts val="1350"/>
              <a:buChar char="•"/>
              <a:defRPr sz="1350"/>
            </a:lvl3pPr>
            <a:lvl4pPr marL="1828800" lvl="3" indent="-304800" algn="r" rtl="1">
              <a:lnSpc>
                <a:spcPct val="100000"/>
              </a:lnSpc>
              <a:spcBef>
                <a:spcPts val="240"/>
              </a:spcBef>
              <a:spcAft>
                <a:spcPts val="0"/>
              </a:spcAft>
              <a:buClr>
                <a:schemeClr val="dk1"/>
              </a:buClr>
              <a:buSzPts val="1200"/>
              <a:buChar char="–"/>
              <a:defRPr sz="1200"/>
            </a:lvl4pPr>
            <a:lvl5pPr marL="2286000" lvl="4" indent="-304800" algn="r" rtl="1">
              <a:lnSpc>
                <a:spcPct val="100000"/>
              </a:lnSpc>
              <a:spcBef>
                <a:spcPts val="240"/>
              </a:spcBef>
              <a:spcAft>
                <a:spcPts val="0"/>
              </a:spcAft>
              <a:buClr>
                <a:schemeClr val="dk1"/>
              </a:buClr>
              <a:buSzPts val="1200"/>
              <a:buChar char="»"/>
              <a:defRPr sz="1200"/>
            </a:lvl5pPr>
            <a:lvl6pPr marL="2743200" lvl="5" indent="-304800" algn="r" rtl="1">
              <a:lnSpc>
                <a:spcPct val="100000"/>
              </a:lnSpc>
              <a:spcBef>
                <a:spcPts val="240"/>
              </a:spcBef>
              <a:spcAft>
                <a:spcPts val="0"/>
              </a:spcAft>
              <a:buClr>
                <a:schemeClr val="dk1"/>
              </a:buClr>
              <a:buSzPts val="1200"/>
              <a:buChar char="•"/>
              <a:defRPr sz="1200"/>
            </a:lvl6pPr>
            <a:lvl7pPr marL="3200400" lvl="6" indent="-304800" algn="r" rtl="1">
              <a:lnSpc>
                <a:spcPct val="100000"/>
              </a:lnSpc>
              <a:spcBef>
                <a:spcPts val="240"/>
              </a:spcBef>
              <a:spcAft>
                <a:spcPts val="0"/>
              </a:spcAft>
              <a:buClr>
                <a:schemeClr val="dk1"/>
              </a:buClr>
              <a:buSzPts val="1200"/>
              <a:buChar char="•"/>
              <a:defRPr sz="1200"/>
            </a:lvl7pPr>
            <a:lvl8pPr marL="3657600" lvl="7" indent="-304800" algn="r" rtl="1">
              <a:lnSpc>
                <a:spcPct val="100000"/>
              </a:lnSpc>
              <a:spcBef>
                <a:spcPts val="240"/>
              </a:spcBef>
              <a:spcAft>
                <a:spcPts val="0"/>
              </a:spcAft>
              <a:buClr>
                <a:schemeClr val="dk1"/>
              </a:buClr>
              <a:buSzPts val="1200"/>
              <a:buChar char="•"/>
              <a:defRPr sz="1200"/>
            </a:lvl8pPr>
            <a:lvl9pPr marL="4114800" lvl="8" indent="-304800" algn="r" rtl="1">
              <a:lnSpc>
                <a:spcPct val="100000"/>
              </a:lnSpc>
              <a:spcBef>
                <a:spcPts val="240"/>
              </a:spcBef>
              <a:spcAft>
                <a:spcPts val="0"/>
              </a:spcAft>
              <a:buClr>
                <a:schemeClr val="dk1"/>
              </a:buClr>
              <a:buSzPts val="1200"/>
              <a:buChar char="•"/>
              <a:defRPr sz="1200"/>
            </a:lvl9pPr>
          </a:lstStyle>
          <a:p>
            <a:pPr rtl="1"/>
            <a:endParaRPr/>
          </a:p>
        </p:txBody>
      </p:sp>
      <p:sp>
        <p:nvSpPr>
          <p:cNvPr id="195" name="Google Shape;195;p39"/>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196" name="Google Shape;196;p39"/>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197" name="Google Shape;197;p39"/>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lvl1pPr marL="0" marR="0" lvl="0"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with Caption">
  <p:cSld name="OBJECT_WITH_CAPTION_TEXT 2">
    <p:spTree>
      <p:nvGrpSpPr>
        <p:cNvPr id="1" name="Shape 198"/>
        <p:cNvGrpSpPr/>
        <p:nvPr/>
      </p:nvGrpSpPr>
      <p:grpSpPr>
        <a:xfrm>
          <a:off x="0" y="0"/>
          <a:ext cx="0" cy="0"/>
          <a:chOff x="0" y="0"/>
          <a:chExt cx="0" cy="0"/>
        </a:xfrm>
      </p:grpSpPr>
      <p:sp>
        <p:nvSpPr>
          <p:cNvPr id="199" name="Google Shape;199;p40"/>
          <p:cNvSpPr txBox="1">
            <a:spLocks noGrp="1"/>
          </p:cNvSpPr>
          <p:nvPr>
            <p:ph type="title"/>
          </p:nvPr>
        </p:nvSpPr>
        <p:spPr>
          <a:xfrm>
            <a:off x="457201" y="273050"/>
            <a:ext cx="3008313" cy="1162050"/>
          </a:xfrm>
          <a:prstGeom prst="rect">
            <a:avLst/>
          </a:prstGeom>
          <a:noFill/>
          <a:ln>
            <a:noFill/>
          </a:ln>
        </p:spPr>
        <p:txBody>
          <a:bodyPr spcFirstLastPara="1" wrap="square" lIns="91425" tIns="45700" rIns="91425" bIns="45700" rtlCol="1" anchor="b" anchorCtr="0">
            <a:normAutofit/>
          </a:bodyPr>
          <a:lstStyle>
            <a:lvl1pPr lvl="0" algn="r" rtl="1">
              <a:lnSpc>
                <a:spcPct val="100000"/>
              </a:lnSpc>
              <a:spcBef>
                <a:spcPts val="0"/>
              </a:spcBef>
              <a:spcAft>
                <a:spcPts val="0"/>
              </a:spcAft>
              <a:buClr>
                <a:schemeClr val="dk2"/>
              </a:buClr>
              <a:buSzPts val="1500"/>
              <a:buFont typeface="Calibri"/>
              <a:buNone/>
              <a:defRPr sz="1500" b="1"/>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200" name="Google Shape;200;p40"/>
          <p:cNvSpPr txBox="1">
            <a:spLocks noGrp="1"/>
          </p:cNvSpPr>
          <p:nvPr>
            <p:ph type="body" idx="1"/>
          </p:nvPr>
        </p:nvSpPr>
        <p:spPr>
          <a:xfrm>
            <a:off x="3575050" y="273052"/>
            <a:ext cx="5111750" cy="5853113"/>
          </a:xfrm>
          <a:prstGeom prst="rect">
            <a:avLst/>
          </a:prstGeom>
          <a:noFill/>
          <a:ln>
            <a:noFill/>
          </a:ln>
        </p:spPr>
        <p:txBody>
          <a:bodyPr spcFirstLastPara="1" wrap="square" lIns="91425" tIns="45700" rIns="91425" bIns="45700" rtlCol="1" anchor="t" anchorCtr="0">
            <a:normAutofit/>
          </a:bodyPr>
          <a:lstStyle>
            <a:lvl1pPr marL="457200" lvl="0" indent="-381000" algn="r" rtl="1">
              <a:lnSpc>
                <a:spcPct val="100000"/>
              </a:lnSpc>
              <a:spcBef>
                <a:spcPts val="480"/>
              </a:spcBef>
              <a:spcAft>
                <a:spcPts val="0"/>
              </a:spcAft>
              <a:buClr>
                <a:schemeClr val="dk1"/>
              </a:buClr>
              <a:buSzPts val="2400"/>
              <a:buChar char="•"/>
              <a:defRPr sz="2400"/>
            </a:lvl1pPr>
            <a:lvl2pPr marL="914400" lvl="1" indent="-361950" algn="r" rtl="1">
              <a:lnSpc>
                <a:spcPct val="100000"/>
              </a:lnSpc>
              <a:spcBef>
                <a:spcPts val="420"/>
              </a:spcBef>
              <a:spcAft>
                <a:spcPts val="0"/>
              </a:spcAft>
              <a:buClr>
                <a:schemeClr val="dk1"/>
              </a:buClr>
              <a:buSzPts val="2100"/>
              <a:buChar char="–"/>
              <a:defRPr sz="2100"/>
            </a:lvl2pPr>
            <a:lvl3pPr marL="1371600" lvl="2" indent="-342900" algn="r" rtl="1">
              <a:lnSpc>
                <a:spcPct val="100000"/>
              </a:lnSpc>
              <a:spcBef>
                <a:spcPts val="360"/>
              </a:spcBef>
              <a:spcAft>
                <a:spcPts val="0"/>
              </a:spcAft>
              <a:buClr>
                <a:schemeClr val="dk1"/>
              </a:buClr>
              <a:buSzPts val="1800"/>
              <a:buChar char="•"/>
              <a:defRPr sz="1800"/>
            </a:lvl3pPr>
            <a:lvl4pPr marL="1828800" lvl="3" indent="-323850" algn="r" rtl="1">
              <a:lnSpc>
                <a:spcPct val="100000"/>
              </a:lnSpc>
              <a:spcBef>
                <a:spcPts val="300"/>
              </a:spcBef>
              <a:spcAft>
                <a:spcPts val="0"/>
              </a:spcAft>
              <a:buClr>
                <a:schemeClr val="dk1"/>
              </a:buClr>
              <a:buSzPts val="1500"/>
              <a:buChar char="–"/>
              <a:defRPr sz="1500"/>
            </a:lvl4pPr>
            <a:lvl5pPr marL="2286000" lvl="4" indent="-323850" algn="r" rtl="1">
              <a:lnSpc>
                <a:spcPct val="100000"/>
              </a:lnSpc>
              <a:spcBef>
                <a:spcPts val="300"/>
              </a:spcBef>
              <a:spcAft>
                <a:spcPts val="0"/>
              </a:spcAft>
              <a:buClr>
                <a:schemeClr val="dk1"/>
              </a:buClr>
              <a:buSzPts val="1500"/>
              <a:buChar char="»"/>
              <a:defRPr sz="1500"/>
            </a:lvl5pPr>
            <a:lvl6pPr marL="2743200" lvl="5" indent="-323850" algn="r" rtl="1">
              <a:lnSpc>
                <a:spcPct val="100000"/>
              </a:lnSpc>
              <a:spcBef>
                <a:spcPts val="300"/>
              </a:spcBef>
              <a:spcAft>
                <a:spcPts val="0"/>
              </a:spcAft>
              <a:buClr>
                <a:schemeClr val="dk1"/>
              </a:buClr>
              <a:buSzPts val="1500"/>
              <a:buChar char="•"/>
              <a:defRPr sz="1500"/>
            </a:lvl6pPr>
            <a:lvl7pPr marL="3200400" lvl="6" indent="-323850" algn="r" rtl="1">
              <a:lnSpc>
                <a:spcPct val="100000"/>
              </a:lnSpc>
              <a:spcBef>
                <a:spcPts val="300"/>
              </a:spcBef>
              <a:spcAft>
                <a:spcPts val="0"/>
              </a:spcAft>
              <a:buClr>
                <a:schemeClr val="dk1"/>
              </a:buClr>
              <a:buSzPts val="1500"/>
              <a:buChar char="•"/>
              <a:defRPr sz="1500"/>
            </a:lvl7pPr>
            <a:lvl8pPr marL="3657600" lvl="7" indent="-323850" algn="r" rtl="1">
              <a:lnSpc>
                <a:spcPct val="100000"/>
              </a:lnSpc>
              <a:spcBef>
                <a:spcPts val="300"/>
              </a:spcBef>
              <a:spcAft>
                <a:spcPts val="0"/>
              </a:spcAft>
              <a:buClr>
                <a:schemeClr val="dk1"/>
              </a:buClr>
              <a:buSzPts val="1500"/>
              <a:buChar char="•"/>
              <a:defRPr sz="1500"/>
            </a:lvl8pPr>
            <a:lvl9pPr marL="4114800" lvl="8" indent="-323850" algn="r" rtl="1">
              <a:lnSpc>
                <a:spcPct val="100000"/>
              </a:lnSpc>
              <a:spcBef>
                <a:spcPts val="300"/>
              </a:spcBef>
              <a:spcAft>
                <a:spcPts val="0"/>
              </a:spcAft>
              <a:buClr>
                <a:schemeClr val="dk1"/>
              </a:buClr>
              <a:buSzPts val="1500"/>
              <a:buChar char="•"/>
              <a:defRPr sz="1500"/>
            </a:lvl9pPr>
          </a:lstStyle>
          <a:p>
            <a:pPr rtl="1"/>
            <a:endParaRPr/>
          </a:p>
        </p:txBody>
      </p:sp>
      <p:sp>
        <p:nvSpPr>
          <p:cNvPr id="201" name="Google Shape;201;p40"/>
          <p:cNvSpPr txBox="1">
            <a:spLocks noGrp="1"/>
          </p:cNvSpPr>
          <p:nvPr>
            <p:ph type="body" idx="2"/>
          </p:nvPr>
        </p:nvSpPr>
        <p:spPr>
          <a:xfrm>
            <a:off x="457201" y="1435102"/>
            <a:ext cx="3008313" cy="4691063"/>
          </a:xfrm>
          <a:prstGeom prst="rect">
            <a:avLst/>
          </a:prstGeom>
          <a:noFill/>
          <a:ln>
            <a:noFill/>
          </a:ln>
        </p:spPr>
        <p:txBody>
          <a:bodyPr spcFirstLastPara="1" wrap="square" lIns="91425" tIns="45700" rIns="91425" bIns="45700" rtlCol="1" anchor="t" anchorCtr="0">
            <a:normAutofit/>
          </a:bodyPr>
          <a:lstStyle>
            <a:lvl1pPr marL="457200" lvl="0" indent="-228600" algn="r" rtl="1">
              <a:lnSpc>
                <a:spcPct val="100000"/>
              </a:lnSpc>
              <a:spcBef>
                <a:spcPts val="210"/>
              </a:spcBef>
              <a:spcAft>
                <a:spcPts val="0"/>
              </a:spcAft>
              <a:buClr>
                <a:schemeClr val="dk1"/>
              </a:buClr>
              <a:buSzPts val="1050"/>
              <a:buNone/>
              <a:defRPr sz="1050"/>
            </a:lvl1pPr>
            <a:lvl2pPr marL="914400" lvl="1" indent="-228600" algn="r" rtl="1">
              <a:lnSpc>
                <a:spcPct val="100000"/>
              </a:lnSpc>
              <a:spcBef>
                <a:spcPts val="180"/>
              </a:spcBef>
              <a:spcAft>
                <a:spcPts val="0"/>
              </a:spcAft>
              <a:buClr>
                <a:schemeClr val="dk1"/>
              </a:buClr>
              <a:buSzPts val="900"/>
              <a:buNone/>
              <a:defRPr sz="900"/>
            </a:lvl2pPr>
            <a:lvl3pPr marL="1371600" lvl="2" indent="-228600" algn="r" rtl="1">
              <a:lnSpc>
                <a:spcPct val="100000"/>
              </a:lnSpc>
              <a:spcBef>
                <a:spcPts val="150"/>
              </a:spcBef>
              <a:spcAft>
                <a:spcPts val="0"/>
              </a:spcAft>
              <a:buClr>
                <a:schemeClr val="dk1"/>
              </a:buClr>
              <a:buSzPts val="750"/>
              <a:buNone/>
              <a:defRPr sz="750"/>
            </a:lvl3pPr>
            <a:lvl4pPr marL="1828800" lvl="3" indent="-228600" algn="r" rtl="1">
              <a:lnSpc>
                <a:spcPct val="100000"/>
              </a:lnSpc>
              <a:spcBef>
                <a:spcPts val="135"/>
              </a:spcBef>
              <a:spcAft>
                <a:spcPts val="0"/>
              </a:spcAft>
              <a:buClr>
                <a:schemeClr val="dk1"/>
              </a:buClr>
              <a:buSzPts val="675"/>
              <a:buNone/>
              <a:defRPr sz="675"/>
            </a:lvl4pPr>
            <a:lvl5pPr marL="2286000" lvl="4" indent="-228600" algn="r" rtl="1">
              <a:lnSpc>
                <a:spcPct val="100000"/>
              </a:lnSpc>
              <a:spcBef>
                <a:spcPts val="135"/>
              </a:spcBef>
              <a:spcAft>
                <a:spcPts val="0"/>
              </a:spcAft>
              <a:buClr>
                <a:schemeClr val="dk1"/>
              </a:buClr>
              <a:buSzPts val="675"/>
              <a:buNone/>
              <a:defRPr sz="675"/>
            </a:lvl5pPr>
            <a:lvl6pPr marL="2743200" lvl="5" indent="-228600" algn="r" rtl="1">
              <a:lnSpc>
                <a:spcPct val="100000"/>
              </a:lnSpc>
              <a:spcBef>
                <a:spcPts val="135"/>
              </a:spcBef>
              <a:spcAft>
                <a:spcPts val="0"/>
              </a:spcAft>
              <a:buClr>
                <a:schemeClr val="dk1"/>
              </a:buClr>
              <a:buSzPts val="675"/>
              <a:buNone/>
              <a:defRPr sz="675"/>
            </a:lvl6pPr>
            <a:lvl7pPr marL="3200400" lvl="6" indent="-228600" algn="r" rtl="1">
              <a:lnSpc>
                <a:spcPct val="100000"/>
              </a:lnSpc>
              <a:spcBef>
                <a:spcPts val="135"/>
              </a:spcBef>
              <a:spcAft>
                <a:spcPts val="0"/>
              </a:spcAft>
              <a:buClr>
                <a:schemeClr val="dk1"/>
              </a:buClr>
              <a:buSzPts val="675"/>
              <a:buNone/>
              <a:defRPr sz="675"/>
            </a:lvl7pPr>
            <a:lvl8pPr marL="3657600" lvl="7" indent="-228600" algn="r" rtl="1">
              <a:lnSpc>
                <a:spcPct val="100000"/>
              </a:lnSpc>
              <a:spcBef>
                <a:spcPts val="135"/>
              </a:spcBef>
              <a:spcAft>
                <a:spcPts val="0"/>
              </a:spcAft>
              <a:buClr>
                <a:schemeClr val="dk1"/>
              </a:buClr>
              <a:buSzPts val="675"/>
              <a:buNone/>
              <a:defRPr sz="675"/>
            </a:lvl8pPr>
            <a:lvl9pPr marL="4114800" lvl="8" indent="-228600" algn="r" rtl="1">
              <a:lnSpc>
                <a:spcPct val="100000"/>
              </a:lnSpc>
              <a:spcBef>
                <a:spcPts val="135"/>
              </a:spcBef>
              <a:spcAft>
                <a:spcPts val="0"/>
              </a:spcAft>
              <a:buClr>
                <a:schemeClr val="dk1"/>
              </a:buClr>
              <a:buSzPts val="675"/>
              <a:buNone/>
              <a:defRPr sz="675"/>
            </a:lvl9pPr>
          </a:lstStyle>
          <a:p>
            <a:pPr rtl="1"/>
            <a:endParaRPr/>
          </a:p>
        </p:txBody>
      </p:sp>
      <p:sp>
        <p:nvSpPr>
          <p:cNvPr id="202" name="Google Shape;202;p40"/>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203" name="Google Shape;203;p40"/>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204" name="Google Shape;204;p40"/>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lvl1pPr marL="0" marR="0" lvl="0"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rtlCol="1" anchor="ctr" anchorCtr="0">
            <a:normAutofit/>
          </a:bodyPr>
          <a:lstStyle>
            <a:lvl1pPr lvl="0" algn="ctr" rtl="1">
              <a:lnSpc>
                <a:spcPct val="100000"/>
              </a:lnSpc>
              <a:spcBef>
                <a:spcPts val="0"/>
              </a:spcBef>
              <a:spcAft>
                <a:spcPts val="0"/>
              </a:spcAft>
              <a:buClr>
                <a:schemeClr val="dk2"/>
              </a:buClr>
              <a:buSzPts val="3300"/>
              <a:buFont typeface="Calibri"/>
              <a:buNone/>
              <a:defRPr b="1">
                <a:solidFill>
                  <a:schemeClr val="dk2"/>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33" name="Google Shape;33;p5"/>
          <p:cNvSpPr txBox="1">
            <a:spLocks noGrp="1"/>
          </p:cNvSpPr>
          <p:nvPr>
            <p:ph type="body" idx="1"/>
          </p:nvPr>
        </p:nvSpPr>
        <p:spPr>
          <a:xfrm>
            <a:off x="457200" y="1600202"/>
            <a:ext cx="8229600" cy="4525963"/>
          </a:xfrm>
          <a:prstGeom prst="rect">
            <a:avLst/>
          </a:prstGeom>
          <a:noFill/>
          <a:ln>
            <a:noFill/>
          </a:ln>
        </p:spPr>
        <p:txBody>
          <a:bodyPr spcFirstLastPara="1" wrap="square" lIns="91425" tIns="45700" rIns="91425" bIns="45700" rtlCol="1" anchor="t" anchorCtr="0">
            <a:normAutofit/>
          </a:bodyPr>
          <a:lstStyle>
            <a:lvl1pPr marL="457200" lvl="0" indent="-342900" algn="r" rtl="1">
              <a:lnSpc>
                <a:spcPct val="100000"/>
              </a:lnSpc>
              <a:spcBef>
                <a:spcPts val="360"/>
              </a:spcBef>
              <a:spcAft>
                <a:spcPts val="0"/>
              </a:spcAft>
              <a:buClr>
                <a:schemeClr val="dk1"/>
              </a:buClr>
              <a:buSzPts val="1800"/>
              <a:buChar char="•"/>
              <a:defRPr/>
            </a:lvl1pPr>
            <a:lvl2pPr marL="914400" lvl="1" indent="-342900" algn="r" rtl="1">
              <a:lnSpc>
                <a:spcPct val="100000"/>
              </a:lnSpc>
              <a:spcBef>
                <a:spcPts val="360"/>
              </a:spcBef>
              <a:spcAft>
                <a:spcPts val="0"/>
              </a:spcAft>
              <a:buClr>
                <a:schemeClr val="dk1"/>
              </a:buClr>
              <a:buSzPts val="1800"/>
              <a:buChar char="–"/>
              <a:defRPr/>
            </a:lvl2pPr>
            <a:lvl3pPr marL="1371600" lvl="2" indent="-342900" algn="r" rtl="1">
              <a:lnSpc>
                <a:spcPct val="100000"/>
              </a:lnSpc>
              <a:spcBef>
                <a:spcPts val="360"/>
              </a:spcBef>
              <a:spcAft>
                <a:spcPts val="0"/>
              </a:spcAft>
              <a:buClr>
                <a:schemeClr val="dk1"/>
              </a:buClr>
              <a:buSzPts val="1800"/>
              <a:buChar char="•"/>
              <a:defRPr/>
            </a:lvl3pPr>
            <a:lvl4pPr marL="1828800" lvl="3" indent="-342900" algn="r" rtl="1">
              <a:lnSpc>
                <a:spcPct val="100000"/>
              </a:lnSpc>
              <a:spcBef>
                <a:spcPts val="360"/>
              </a:spcBef>
              <a:spcAft>
                <a:spcPts val="0"/>
              </a:spcAft>
              <a:buClr>
                <a:schemeClr val="dk1"/>
              </a:buClr>
              <a:buSzPts val="1800"/>
              <a:buChar char="–"/>
              <a:defRPr/>
            </a:lvl4pPr>
            <a:lvl5pPr marL="2286000" lvl="4" indent="-342900" algn="r" rtl="1">
              <a:lnSpc>
                <a:spcPct val="100000"/>
              </a:lnSpc>
              <a:spcBef>
                <a:spcPts val="360"/>
              </a:spcBef>
              <a:spcAft>
                <a:spcPts val="0"/>
              </a:spcAft>
              <a:buClr>
                <a:schemeClr val="dk1"/>
              </a:buClr>
              <a:buSzPts val="1800"/>
              <a:buChar char="»"/>
              <a:defRPr/>
            </a:lvl5pPr>
            <a:lvl6pPr marL="2743200" lvl="5" indent="-342900" algn="r" rtl="1">
              <a:lnSpc>
                <a:spcPct val="100000"/>
              </a:lnSpc>
              <a:spcBef>
                <a:spcPts val="360"/>
              </a:spcBef>
              <a:spcAft>
                <a:spcPts val="0"/>
              </a:spcAft>
              <a:buClr>
                <a:schemeClr val="dk1"/>
              </a:buClr>
              <a:buSzPts val="1800"/>
              <a:buChar char="•"/>
              <a:defRPr/>
            </a:lvl6pPr>
            <a:lvl7pPr marL="3200400" lvl="6" indent="-342900" algn="r" rtl="1">
              <a:lnSpc>
                <a:spcPct val="100000"/>
              </a:lnSpc>
              <a:spcBef>
                <a:spcPts val="360"/>
              </a:spcBef>
              <a:spcAft>
                <a:spcPts val="0"/>
              </a:spcAft>
              <a:buClr>
                <a:schemeClr val="dk1"/>
              </a:buClr>
              <a:buSzPts val="1800"/>
              <a:buChar char="•"/>
              <a:defRPr/>
            </a:lvl7pPr>
            <a:lvl8pPr marL="3657600" lvl="7" indent="-342900" algn="r" rtl="1">
              <a:lnSpc>
                <a:spcPct val="100000"/>
              </a:lnSpc>
              <a:spcBef>
                <a:spcPts val="360"/>
              </a:spcBef>
              <a:spcAft>
                <a:spcPts val="0"/>
              </a:spcAft>
              <a:buClr>
                <a:schemeClr val="dk1"/>
              </a:buClr>
              <a:buSzPts val="1800"/>
              <a:buChar char="•"/>
              <a:defRPr/>
            </a:lvl8pPr>
            <a:lvl9pPr marL="4114800" lvl="8" indent="-342900" algn="r" rtl="1">
              <a:lnSpc>
                <a:spcPct val="100000"/>
              </a:lnSpc>
              <a:spcBef>
                <a:spcPts val="360"/>
              </a:spcBef>
              <a:spcAft>
                <a:spcPts val="0"/>
              </a:spcAft>
              <a:buClr>
                <a:schemeClr val="dk1"/>
              </a:buClr>
              <a:buSzPts val="1800"/>
              <a:buChar char="•"/>
              <a:defRPr/>
            </a:lvl9pPr>
          </a:lstStyle>
          <a:p>
            <a:pPr rtl="1"/>
            <a:endParaRPr/>
          </a:p>
        </p:txBody>
      </p:sp>
      <p:sp>
        <p:nvSpPr>
          <p:cNvPr id="34" name="Google Shape;34;p5"/>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35" name="Google Shape;35;p5"/>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36" name="Google Shape;36;p5"/>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lvl1pPr marL="0" marR="0" lvl="0"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icture with Caption">
  <p:cSld name="PICTURE_WITH_CAPTION_TEXT 2">
    <p:spTree>
      <p:nvGrpSpPr>
        <p:cNvPr id="1" name="Shape 205"/>
        <p:cNvGrpSpPr/>
        <p:nvPr/>
      </p:nvGrpSpPr>
      <p:grpSpPr>
        <a:xfrm>
          <a:off x="0" y="0"/>
          <a:ext cx="0" cy="0"/>
          <a:chOff x="0" y="0"/>
          <a:chExt cx="0" cy="0"/>
        </a:xfrm>
      </p:grpSpPr>
      <p:sp>
        <p:nvSpPr>
          <p:cNvPr id="206" name="Google Shape;206;p4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rtlCol="1" anchor="b" anchorCtr="0">
            <a:normAutofit/>
          </a:bodyPr>
          <a:lstStyle>
            <a:lvl1pPr lvl="0" algn="r" rtl="1">
              <a:lnSpc>
                <a:spcPct val="100000"/>
              </a:lnSpc>
              <a:spcBef>
                <a:spcPts val="0"/>
              </a:spcBef>
              <a:spcAft>
                <a:spcPts val="0"/>
              </a:spcAft>
              <a:buClr>
                <a:schemeClr val="dk2"/>
              </a:buClr>
              <a:buSzPts val="1500"/>
              <a:buFont typeface="Calibri"/>
              <a:buNone/>
              <a:defRPr sz="1500" b="1"/>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207" name="Google Shape;207;p41"/>
          <p:cNvSpPr>
            <a:spLocks noGrp="1"/>
          </p:cNvSpPr>
          <p:nvPr>
            <p:ph type="pic" idx="2"/>
          </p:nvPr>
        </p:nvSpPr>
        <p:spPr>
          <a:xfrm>
            <a:off x="1792288" y="612775"/>
            <a:ext cx="5486400" cy="4114800"/>
          </a:xfrm>
          <a:prstGeom prst="rect">
            <a:avLst/>
          </a:prstGeom>
          <a:noFill/>
          <a:ln>
            <a:noFill/>
          </a:ln>
        </p:spPr>
      </p:sp>
      <p:sp>
        <p:nvSpPr>
          <p:cNvPr id="208" name="Google Shape;208;p4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rtlCol="1" anchor="t" anchorCtr="0">
            <a:normAutofit/>
          </a:bodyPr>
          <a:lstStyle>
            <a:lvl1pPr marL="457200" lvl="0" indent="-228600" algn="r" rtl="1">
              <a:lnSpc>
                <a:spcPct val="100000"/>
              </a:lnSpc>
              <a:spcBef>
                <a:spcPts val="210"/>
              </a:spcBef>
              <a:spcAft>
                <a:spcPts val="0"/>
              </a:spcAft>
              <a:buClr>
                <a:schemeClr val="dk1"/>
              </a:buClr>
              <a:buSzPts val="1050"/>
              <a:buNone/>
              <a:defRPr sz="1050"/>
            </a:lvl1pPr>
            <a:lvl2pPr marL="914400" lvl="1" indent="-228600" algn="r" rtl="1">
              <a:lnSpc>
                <a:spcPct val="100000"/>
              </a:lnSpc>
              <a:spcBef>
                <a:spcPts val="180"/>
              </a:spcBef>
              <a:spcAft>
                <a:spcPts val="0"/>
              </a:spcAft>
              <a:buClr>
                <a:schemeClr val="dk1"/>
              </a:buClr>
              <a:buSzPts val="900"/>
              <a:buNone/>
              <a:defRPr sz="900"/>
            </a:lvl2pPr>
            <a:lvl3pPr marL="1371600" lvl="2" indent="-228600" algn="r" rtl="1">
              <a:lnSpc>
                <a:spcPct val="100000"/>
              </a:lnSpc>
              <a:spcBef>
                <a:spcPts val="150"/>
              </a:spcBef>
              <a:spcAft>
                <a:spcPts val="0"/>
              </a:spcAft>
              <a:buClr>
                <a:schemeClr val="dk1"/>
              </a:buClr>
              <a:buSzPts val="750"/>
              <a:buNone/>
              <a:defRPr sz="750"/>
            </a:lvl3pPr>
            <a:lvl4pPr marL="1828800" lvl="3" indent="-228600" algn="r" rtl="1">
              <a:lnSpc>
                <a:spcPct val="100000"/>
              </a:lnSpc>
              <a:spcBef>
                <a:spcPts val="135"/>
              </a:spcBef>
              <a:spcAft>
                <a:spcPts val="0"/>
              </a:spcAft>
              <a:buClr>
                <a:schemeClr val="dk1"/>
              </a:buClr>
              <a:buSzPts val="675"/>
              <a:buNone/>
              <a:defRPr sz="675"/>
            </a:lvl4pPr>
            <a:lvl5pPr marL="2286000" lvl="4" indent="-228600" algn="r" rtl="1">
              <a:lnSpc>
                <a:spcPct val="100000"/>
              </a:lnSpc>
              <a:spcBef>
                <a:spcPts val="135"/>
              </a:spcBef>
              <a:spcAft>
                <a:spcPts val="0"/>
              </a:spcAft>
              <a:buClr>
                <a:schemeClr val="dk1"/>
              </a:buClr>
              <a:buSzPts val="675"/>
              <a:buNone/>
              <a:defRPr sz="675"/>
            </a:lvl5pPr>
            <a:lvl6pPr marL="2743200" lvl="5" indent="-228600" algn="r" rtl="1">
              <a:lnSpc>
                <a:spcPct val="100000"/>
              </a:lnSpc>
              <a:spcBef>
                <a:spcPts val="135"/>
              </a:spcBef>
              <a:spcAft>
                <a:spcPts val="0"/>
              </a:spcAft>
              <a:buClr>
                <a:schemeClr val="dk1"/>
              </a:buClr>
              <a:buSzPts val="675"/>
              <a:buNone/>
              <a:defRPr sz="675"/>
            </a:lvl6pPr>
            <a:lvl7pPr marL="3200400" lvl="6" indent="-228600" algn="r" rtl="1">
              <a:lnSpc>
                <a:spcPct val="100000"/>
              </a:lnSpc>
              <a:spcBef>
                <a:spcPts val="135"/>
              </a:spcBef>
              <a:spcAft>
                <a:spcPts val="0"/>
              </a:spcAft>
              <a:buClr>
                <a:schemeClr val="dk1"/>
              </a:buClr>
              <a:buSzPts val="675"/>
              <a:buNone/>
              <a:defRPr sz="675"/>
            </a:lvl7pPr>
            <a:lvl8pPr marL="3657600" lvl="7" indent="-228600" algn="r" rtl="1">
              <a:lnSpc>
                <a:spcPct val="100000"/>
              </a:lnSpc>
              <a:spcBef>
                <a:spcPts val="135"/>
              </a:spcBef>
              <a:spcAft>
                <a:spcPts val="0"/>
              </a:spcAft>
              <a:buClr>
                <a:schemeClr val="dk1"/>
              </a:buClr>
              <a:buSzPts val="675"/>
              <a:buNone/>
              <a:defRPr sz="675"/>
            </a:lvl8pPr>
            <a:lvl9pPr marL="4114800" lvl="8" indent="-228600" algn="r" rtl="1">
              <a:lnSpc>
                <a:spcPct val="100000"/>
              </a:lnSpc>
              <a:spcBef>
                <a:spcPts val="135"/>
              </a:spcBef>
              <a:spcAft>
                <a:spcPts val="0"/>
              </a:spcAft>
              <a:buClr>
                <a:schemeClr val="dk1"/>
              </a:buClr>
              <a:buSzPts val="675"/>
              <a:buNone/>
              <a:defRPr sz="675"/>
            </a:lvl9pPr>
          </a:lstStyle>
          <a:p>
            <a:pPr rtl="1"/>
            <a:endParaRPr/>
          </a:p>
        </p:txBody>
      </p:sp>
      <p:sp>
        <p:nvSpPr>
          <p:cNvPr id="209" name="Google Shape;209;p41"/>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210" name="Google Shape;210;p41"/>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211" name="Google Shape;211;p4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lvl1pPr marL="0" marR="0" lvl="0"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Vertical Text">
  <p:cSld name="VERTICAL_TEXT 2">
    <p:spTree>
      <p:nvGrpSpPr>
        <p:cNvPr id="1" name="Shape 212"/>
        <p:cNvGrpSpPr/>
        <p:nvPr/>
      </p:nvGrpSpPr>
      <p:grpSpPr>
        <a:xfrm>
          <a:off x="0" y="0"/>
          <a:ext cx="0" cy="0"/>
          <a:chOff x="0" y="0"/>
          <a:chExt cx="0" cy="0"/>
        </a:xfrm>
      </p:grpSpPr>
      <p:sp>
        <p:nvSpPr>
          <p:cNvPr id="213" name="Google Shape;213;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rtlCol="1" anchor="ctr" anchorCtr="0">
            <a:normAutofit/>
          </a:bodyPr>
          <a:lstStyle>
            <a:lvl1pPr lvl="0" algn="ctr" rtl="1">
              <a:lnSpc>
                <a:spcPct val="100000"/>
              </a:lnSpc>
              <a:spcBef>
                <a:spcPts val="0"/>
              </a:spcBef>
              <a:spcAft>
                <a:spcPts val="0"/>
              </a:spcAft>
              <a:buClr>
                <a:schemeClr val="dk2"/>
              </a:buClr>
              <a:buSzPts val="18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214" name="Google Shape;214;p42"/>
          <p:cNvSpPr txBox="1">
            <a:spLocks noGrp="1"/>
          </p:cNvSpPr>
          <p:nvPr>
            <p:ph type="body" idx="1"/>
          </p:nvPr>
        </p:nvSpPr>
        <p:spPr>
          <a:xfrm rot="5400000">
            <a:off x="2309018" y="-251617"/>
            <a:ext cx="4525963" cy="8229600"/>
          </a:xfrm>
          <a:prstGeom prst="rect">
            <a:avLst/>
          </a:prstGeom>
          <a:noFill/>
          <a:ln>
            <a:noFill/>
          </a:ln>
        </p:spPr>
        <p:txBody>
          <a:bodyPr spcFirstLastPara="1" wrap="square" lIns="91425" tIns="45700" rIns="91425" bIns="45700" rtlCol="1" anchor="t" anchorCtr="0">
            <a:normAutofit/>
          </a:bodyPr>
          <a:lstStyle>
            <a:lvl1pPr marL="457200" lvl="0" indent="-342900" algn="r" rtl="1">
              <a:lnSpc>
                <a:spcPct val="100000"/>
              </a:lnSpc>
              <a:spcBef>
                <a:spcPts val="360"/>
              </a:spcBef>
              <a:spcAft>
                <a:spcPts val="0"/>
              </a:spcAft>
              <a:buClr>
                <a:schemeClr val="dk1"/>
              </a:buClr>
              <a:buSzPts val="1800"/>
              <a:buChar char="•"/>
              <a:defRPr/>
            </a:lvl1pPr>
            <a:lvl2pPr marL="914400" lvl="1" indent="-342900" algn="r" rtl="1">
              <a:lnSpc>
                <a:spcPct val="100000"/>
              </a:lnSpc>
              <a:spcBef>
                <a:spcPts val="360"/>
              </a:spcBef>
              <a:spcAft>
                <a:spcPts val="0"/>
              </a:spcAft>
              <a:buClr>
                <a:schemeClr val="dk1"/>
              </a:buClr>
              <a:buSzPts val="1800"/>
              <a:buChar char="–"/>
              <a:defRPr/>
            </a:lvl2pPr>
            <a:lvl3pPr marL="1371600" lvl="2" indent="-342900" algn="r" rtl="1">
              <a:lnSpc>
                <a:spcPct val="100000"/>
              </a:lnSpc>
              <a:spcBef>
                <a:spcPts val="360"/>
              </a:spcBef>
              <a:spcAft>
                <a:spcPts val="0"/>
              </a:spcAft>
              <a:buClr>
                <a:schemeClr val="dk1"/>
              </a:buClr>
              <a:buSzPts val="1800"/>
              <a:buChar char="•"/>
              <a:defRPr/>
            </a:lvl3pPr>
            <a:lvl4pPr marL="1828800" lvl="3" indent="-342900" algn="r" rtl="1">
              <a:lnSpc>
                <a:spcPct val="100000"/>
              </a:lnSpc>
              <a:spcBef>
                <a:spcPts val="360"/>
              </a:spcBef>
              <a:spcAft>
                <a:spcPts val="0"/>
              </a:spcAft>
              <a:buClr>
                <a:schemeClr val="dk1"/>
              </a:buClr>
              <a:buSzPts val="1800"/>
              <a:buChar char="–"/>
              <a:defRPr/>
            </a:lvl4pPr>
            <a:lvl5pPr marL="2286000" lvl="4" indent="-342900" algn="r" rtl="1">
              <a:lnSpc>
                <a:spcPct val="100000"/>
              </a:lnSpc>
              <a:spcBef>
                <a:spcPts val="360"/>
              </a:spcBef>
              <a:spcAft>
                <a:spcPts val="0"/>
              </a:spcAft>
              <a:buClr>
                <a:schemeClr val="dk1"/>
              </a:buClr>
              <a:buSzPts val="1800"/>
              <a:buChar char="»"/>
              <a:defRPr/>
            </a:lvl5pPr>
            <a:lvl6pPr marL="2743200" lvl="5" indent="-342900" algn="r" rtl="1">
              <a:lnSpc>
                <a:spcPct val="100000"/>
              </a:lnSpc>
              <a:spcBef>
                <a:spcPts val="360"/>
              </a:spcBef>
              <a:spcAft>
                <a:spcPts val="0"/>
              </a:spcAft>
              <a:buClr>
                <a:schemeClr val="dk1"/>
              </a:buClr>
              <a:buSzPts val="1800"/>
              <a:buChar char="•"/>
              <a:defRPr/>
            </a:lvl6pPr>
            <a:lvl7pPr marL="3200400" lvl="6" indent="-342900" algn="r" rtl="1">
              <a:lnSpc>
                <a:spcPct val="100000"/>
              </a:lnSpc>
              <a:spcBef>
                <a:spcPts val="360"/>
              </a:spcBef>
              <a:spcAft>
                <a:spcPts val="0"/>
              </a:spcAft>
              <a:buClr>
                <a:schemeClr val="dk1"/>
              </a:buClr>
              <a:buSzPts val="1800"/>
              <a:buChar char="•"/>
              <a:defRPr/>
            </a:lvl7pPr>
            <a:lvl8pPr marL="3657600" lvl="7" indent="-342900" algn="r" rtl="1">
              <a:lnSpc>
                <a:spcPct val="100000"/>
              </a:lnSpc>
              <a:spcBef>
                <a:spcPts val="360"/>
              </a:spcBef>
              <a:spcAft>
                <a:spcPts val="0"/>
              </a:spcAft>
              <a:buClr>
                <a:schemeClr val="dk1"/>
              </a:buClr>
              <a:buSzPts val="1800"/>
              <a:buChar char="•"/>
              <a:defRPr/>
            </a:lvl8pPr>
            <a:lvl9pPr marL="4114800" lvl="8" indent="-342900" algn="r" rtl="1">
              <a:lnSpc>
                <a:spcPct val="100000"/>
              </a:lnSpc>
              <a:spcBef>
                <a:spcPts val="360"/>
              </a:spcBef>
              <a:spcAft>
                <a:spcPts val="0"/>
              </a:spcAft>
              <a:buClr>
                <a:schemeClr val="dk1"/>
              </a:buClr>
              <a:buSzPts val="1800"/>
              <a:buChar char="•"/>
              <a:defRPr/>
            </a:lvl9pPr>
          </a:lstStyle>
          <a:p>
            <a:pPr rtl="1"/>
            <a:endParaRPr/>
          </a:p>
        </p:txBody>
      </p:sp>
      <p:sp>
        <p:nvSpPr>
          <p:cNvPr id="215" name="Google Shape;215;p42"/>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216" name="Google Shape;216;p42"/>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217" name="Google Shape;217;p4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lvl1pPr marL="0" marR="0" lvl="0"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Vertical Title and Text">
  <p:cSld name="VERTICAL_TITLE_AND_VERTICAL_TEXT 2">
    <p:spTree>
      <p:nvGrpSpPr>
        <p:cNvPr id="1" name="Shape 218"/>
        <p:cNvGrpSpPr/>
        <p:nvPr/>
      </p:nvGrpSpPr>
      <p:grpSpPr>
        <a:xfrm>
          <a:off x="0" y="0"/>
          <a:ext cx="0" cy="0"/>
          <a:chOff x="0" y="0"/>
          <a:chExt cx="0" cy="0"/>
        </a:xfrm>
      </p:grpSpPr>
      <p:sp>
        <p:nvSpPr>
          <p:cNvPr id="219" name="Google Shape;219;p43"/>
          <p:cNvSpPr txBox="1">
            <a:spLocks noGrp="1"/>
          </p:cNvSpPr>
          <p:nvPr>
            <p:ph type="title"/>
          </p:nvPr>
        </p:nvSpPr>
        <p:spPr>
          <a:xfrm rot="5400000">
            <a:off x="4732337" y="2171703"/>
            <a:ext cx="5851525" cy="2057400"/>
          </a:xfrm>
          <a:prstGeom prst="rect">
            <a:avLst/>
          </a:prstGeom>
          <a:noFill/>
          <a:ln>
            <a:noFill/>
          </a:ln>
        </p:spPr>
        <p:txBody>
          <a:bodyPr spcFirstLastPara="1" wrap="square" lIns="91425" tIns="45700" rIns="91425" bIns="45700" rtlCol="1" anchor="ctr" anchorCtr="0">
            <a:normAutofit/>
          </a:bodyPr>
          <a:lstStyle>
            <a:lvl1pPr lvl="0" algn="ctr" rtl="1">
              <a:lnSpc>
                <a:spcPct val="100000"/>
              </a:lnSpc>
              <a:spcBef>
                <a:spcPts val="0"/>
              </a:spcBef>
              <a:spcAft>
                <a:spcPts val="0"/>
              </a:spcAft>
              <a:buClr>
                <a:schemeClr val="dk2"/>
              </a:buClr>
              <a:buSzPts val="18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220" name="Google Shape;220;p43"/>
          <p:cNvSpPr txBox="1">
            <a:spLocks noGrp="1"/>
          </p:cNvSpPr>
          <p:nvPr>
            <p:ph type="body" idx="1"/>
          </p:nvPr>
        </p:nvSpPr>
        <p:spPr>
          <a:xfrm rot="5400000">
            <a:off x="541338" y="190503"/>
            <a:ext cx="5851525" cy="6019800"/>
          </a:xfrm>
          <a:prstGeom prst="rect">
            <a:avLst/>
          </a:prstGeom>
          <a:noFill/>
          <a:ln>
            <a:noFill/>
          </a:ln>
        </p:spPr>
        <p:txBody>
          <a:bodyPr spcFirstLastPara="1" wrap="square" lIns="91425" tIns="45700" rIns="91425" bIns="45700" rtlCol="1" anchor="t" anchorCtr="0">
            <a:normAutofit/>
          </a:bodyPr>
          <a:lstStyle>
            <a:lvl1pPr marL="457200" lvl="0" indent="-342900" algn="r" rtl="1">
              <a:lnSpc>
                <a:spcPct val="100000"/>
              </a:lnSpc>
              <a:spcBef>
                <a:spcPts val="360"/>
              </a:spcBef>
              <a:spcAft>
                <a:spcPts val="0"/>
              </a:spcAft>
              <a:buClr>
                <a:schemeClr val="dk1"/>
              </a:buClr>
              <a:buSzPts val="1800"/>
              <a:buChar char="•"/>
              <a:defRPr/>
            </a:lvl1pPr>
            <a:lvl2pPr marL="914400" lvl="1" indent="-342900" algn="r" rtl="1">
              <a:lnSpc>
                <a:spcPct val="100000"/>
              </a:lnSpc>
              <a:spcBef>
                <a:spcPts val="360"/>
              </a:spcBef>
              <a:spcAft>
                <a:spcPts val="0"/>
              </a:spcAft>
              <a:buClr>
                <a:schemeClr val="dk1"/>
              </a:buClr>
              <a:buSzPts val="1800"/>
              <a:buChar char="–"/>
              <a:defRPr/>
            </a:lvl2pPr>
            <a:lvl3pPr marL="1371600" lvl="2" indent="-342900" algn="r" rtl="1">
              <a:lnSpc>
                <a:spcPct val="100000"/>
              </a:lnSpc>
              <a:spcBef>
                <a:spcPts val="360"/>
              </a:spcBef>
              <a:spcAft>
                <a:spcPts val="0"/>
              </a:spcAft>
              <a:buClr>
                <a:schemeClr val="dk1"/>
              </a:buClr>
              <a:buSzPts val="1800"/>
              <a:buChar char="•"/>
              <a:defRPr/>
            </a:lvl3pPr>
            <a:lvl4pPr marL="1828800" lvl="3" indent="-342900" algn="r" rtl="1">
              <a:lnSpc>
                <a:spcPct val="100000"/>
              </a:lnSpc>
              <a:spcBef>
                <a:spcPts val="360"/>
              </a:spcBef>
              <a:spcAft>
                <a:spcPts val="0"/>
              </a:spcAft>
              <a:buClr>
                <a:schemeClr val="dk1"/>
              </a:buClr>
              <a:buSzPts val="1800"/>
              <a:buChar char="–"/>
              <a:defRPr/>
            </a:lvl4pPr>
            <a:lvl5pPr marL="2286000" lvl="4" indent="-342900" algn="r" rtl="1">
              <a:lnSpc>
                <a:spcPct val="100000"/>
              </a:lnSpc>
              <a:spcBef>
                <a:spcPts val="360"/>
              </a:spcBef>
              <a:spcAft>
                <a:spcPts val="0"/>
              </a:spcAft>
              <a:buClr>
                <a:schemeClr val="dk1"/>
              </a:buClr>
              <a:buSzPts val="1800"/>
              <a:buChar char="»"/>
              <a:defRPr/>
            </a:lvl5pPr>
            <a:lvl6pPr marL="2743200" lvl="5" indent="-342900" algn="r" rtl="1">
              <a:lnSpc>
                <a:spcPct val="100000"/>
              </a:lnSpc>
              <a:spcBef>
                <a:spcPts val="360"/>
              </a:spcBef>
              <a:spcAft>
                <a:spcPts val="0"/>
              </a:spcAft>
              <a:buClr>
                <a:schemeClr val="dk1"/>
              </a:buClr>
              <a:buSzPts val="1800"/>
              <a:buChar char="•"/>
              <a:defRPr/>
            </a:lvl6pPr>
            <a:lvl7pPr marL="3200400" lvl="6" indent="-342900" algn="r" rtl="1">
              <a:lnSpc>
                <a:spcPct val="100000"/>
              </a:lnSpc>
              <a:spcBef>
                <a:spcPts val="360"/>
              </a:spcBef>
              <a:spcAft>
                <a:spcPts val="0"/>
              </a:spcAft>
              <a:buClr>
                <a:schemeClr val="dk1"/>
              </a:buClr>
              <a:buSzPts val="1800"/>
              <a:buChar char="•"/>
              <a:defRPr/>
            </a:lvl7pPr>
            <a:lvl8pPr marL="3657600" lvl="7" indent="-342900" algn="r" rtl="1">
              <a:lnSpc>
                <a:spcPct val="100000"/>
              </a:lnSpc>
              <a:spcBef>
                <a:spcPts val="360"/>
              </a:spcBef>
              <a:spcAft>
                <a:spcPts val="0"/>
              </a:spcAft>
              <a:buClr>
                <a:schemeClr val="dk1"/>
              </a:buClr>
              <a:buSzPts val="1800"/>
              <a:buChar char="•"/>
              <a:defRPr/>
            </a:lvl8pPr>
            <a:lvl9pPr marL="4114800" lvl="8" indent="-342900" algn="r" rtl="1">
              <a:lnSpc>
                <a:spcPct val="100000"/>
              </a:lnSpc>
              <a:spcBef>
                <a:spcPts val="360"/>
              </a:spcBef>
              <a:spcAft>
                <a:spcPts val="0"/>
              </a:spcAft>
              <a:buClr>
                <a:schemeClr val="dk1"/>
              </a:buClr>
              <a:buSzPts val="1800"/>
              <a:buChar char="•"/>
              <a:defRPr/>
            </a:lvl9pPr>
          </a:lstStyle>
          <a:p>
            <a:pPr rtl="1"/>
            <a:endParaRPr/>
          </a:p>
        </p:txBody>
      </p:sp>
      <p:sp>
        <p:nvSpPr>
          <p:cNvPr id="221" name="Google Shape;221;p43"/>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222" name="Google Shape;222;p43"/>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223" name="Google Shape;223;p4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lvl1pPr marL="0" marR="0" lvl="0"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Section Header">
  <p:cSld name="SECTION_HEADER 2">
    <p:spTree>
      <p:nvGrpSpPr>
        <p:cNvPr id="1" name="Shape 224"/>
        <p:cNvGrpSpPr/>
        <p:nvPr/>
      </p:nvGrpSpPr>
      <p:grpSpPr>
        <a:xfrm>
          <a:off x="0" y="0"/>
          <a:ext cx="0" cy="0"/>
          <a:chOff x="0" y="0"/>
          <a:chExt cx="0" cy="0"/>
        </a:xfrm>
      </p:grpSpPr>
      <p:sp>
        <p:nvSpPr>
          <p:cNvPr id="225" name="Google Shape;225;p44"/>
          <p:cNvSpPr txBox="1">
            <a:spLocks noGrp="1"/>
          </p:cNvSpPr>
          <p:nvPr>
            <p:ph type="title"/>
          </p:nvPr>
        </p:nvSpPr>
        <p:spPr>
          <a:xfrm>
            <a:off x="722313" y="4406902"/>
            <a:ext cx="7772400" cy="1362075"/>
          </a:xfrm>
          <a:prstGeom prst="rect">
            <a:avLst/>
          </a:prstGeom>
          <a:noFill/>
          <a:ln>
            <a:noFill/>
          </a:ln>
        </p:spPr>
        <p:txBody>
          <a:bodyPr spcFirstLastPara="1" wrap="square" lIns="91425" tIns="45700" rIns="91425" bIns="45700" rtlCol="1" anchor="t" anchorCtr="0">
            <a:normAutofit/>
          </a:bodyPr>
          <a:lstStyle>
            <a:lvl1pPr lvl="0" algn="r" rtl="1">
              <a:lnSpc>
                <a:spcPct val="100000"/>
              </a:lnSpc>
              <a:spcBef>
                <a:spcPts val="0"/>
              </a:spcBef>
              <a:spcAft>
                <a:spcPts val="0"/>
              </a:spcAft>
              <a:buClr>
                <a:schemeClr val="dk2"/>
              </a:buClr>
              <a:buSzPts val="3000"/>
              <a:buFont typeface="Calibri"/>
              <a:buNone/>
              <a:defRPr sz="3000" b="1" cap="none"/>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226" name="Google Shape;226;p4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rtlCol="1" anchor="b" anchorCtr="0">
            <a:normAutofit/>
          </a:bodyPr>
          <a:lstStyle>
            <a:lvl1pPr marL="457200" lvl="0" indent="-228600" algn="r" rtl="1">
              <a:lnSpc>
                <a:spcPct val="100000"/>
              </a:lnSpc>
              <a:spcBef>
                <a:spcPts val="300"/>
              </a:spcBef>
              <a:spcAft>
                <a:spcPts val="0"/>
              </a:spcAft>
              <a:buClr>
                <a:srgbClr val="888888"/>
              </a:buClr>
              <a:buSzPts val="1500"/>
              <a:buNone/>
              <a:defRPr sz="1500">
                <a:solidFill>
                  <a:srgbClr val="888888"/>
                </a:solidFill>
              </a:defRPr>
            </a:lvl1pPr>
            <a:lvl2pPr marL="914400" lvl="1" indent="-228600" algn="r" rtl="1">
              <a:lnSpc>
                <a:spcPct val="100000"/>
              </a:lnSpc>
              <a:spcBef>
                <a:spcPts val="270"/>
              </a:spcBef>
              <a:spcAft>
                <a:spcPts val="0"/>
              </a:spcAft>
              <a:buClr>
                <a:srgbClr val="888888"/>
              </a:buClr>
              <a:buSzPts val="1350"/>
              <a:buNone/>
              <a:defRPr sz="1350">
                <a:solidFill>
                  <a:srgbClr val="888888"/>
                </a:solidFill>
              </a:defRPr>
            </a:lvl2pPr>
            <a:lvl3pPr marL="1371600" lvl="2" indent="-228600" algn="r" rtl="1">
              <a:lnSpc>
                <a:spcPct val="100000"/>
              </a:lnSpc>
              <a:spcBef>
                <a:spcPts val="240"/>
              </a:spcBef>
              <a:spcAft>
                <a:spcPts val="0"/>
              </a:spcAft>
              <a:buClr>
                <a:srgbClr val="888888"/>
              </a:buClr>
              <a:buSzPts val="1200"/>
              <a:buNone/>
              <a:defRPr sz="1200">
                <a:solidFill>
                  <a:srgbClr val="888888"/>
                </a:solidFill>
              </a:defRPr>
            </a:lvl3pPr>
            <a:lvl4pPr marL="1828800" lvl="3" indent="-228600" algn="r" rtl="1">
              <a:lnSpc>
                <a:spcPct val="100000"/>
              </a:lnSpc>
              <a:spcBef>
                <a:spcPts val="210"/>
              </a:spcBef>
              <a:spcAft>
                <a:spcPts val="0"/>
              </a:spcAft>
              <a:buClr>
                <a:srgbClr val="888888"/>
              </a:buClr>
              <a:buSzPts val="1050"/>
              <a:buNone/>
              <a:defRPr sz="1050">
                <a:solidFill>
                  <a:srgbClr val="888888"/>
                </a:solidFill>
              </a:defRPr>
            </a:lvl4pPr>
            <a:lvl5pPr marL="2286000" lvl="4" indent="-228600" algn="r" rtl="1">
              <a:lnSpc>
                <a:spcPct val="100000"/>
              </a:lnSpc>
              <a:spcBef>
                <a:spcPts val="210"/>
              </a:spcBef>
              <a:spcAft>
                <a:spcPts val="0"/>
              </a:spcAft>
              <a:buClr>
                <a:srgbClr val="888888"/>
              </a:buClr>
              <a:buSzPts val="1050"/>
              <a:buNone/>
              <a:defRPr sz="1050">
                <a:solidFill>
                  <a:srgbClr val="888888"/>
                </a:solidFill>
              </a:defRPr>
            </a:lvl5pPr>
            <a:lvl6pPr marL="2743200" lvl="5" indent="-228600" algn="r" rtl="1">
              <a:lnSpc>
                <a:spcPct val="100000"/>
              </a:lnSpc>
              <a:spcBef>
                <a:spcPts val="210"/>
              </a:spcBef>
              <a:spcAft>
                <a:spcPts val="0"/>
              </a:spcAft>
              <a:buClr>
                <a:srgbClr val="888888"/>
              </a:buClr>
              <a:buSzPts val="1050"/>
              <a:buNone/>
              <a:defRPr sz="1050">
                <a:solidFill>
                  <a:srgbClr val="888888"/>
                </a:solidFill>
              </a:defRPr>
            </a:lvl6pPr>
            <a:lvl7pPr marL="3200400" lvl="6" indent="-228600" algn="r" rtl="1">
              <a:lnSpc>
                <a:spcPct val="100000"/>
              </a:lnSpc>
              <a:spcBef>
                <a:spcPts val="210"/>
              </a:spcBef>
              <a:spcAft>
                <a:spcPts val="0"/>
              </a:spcAft>
              <a:buClr>
                <a:srgbClr val="888888"/>
              </a:buClr>
              <a:buSzPts val="1050"/>
              <a:buNone/>
              <a:defRPr sz="1050">
                <a:solidFill>
                  <a:srgbClr val="888888"/>
                </a:solidFill>
              </a:defRPr>
            </a:lvl7pPr>
            <a:lvl8pPr marL="3657600" lvl="7" indent="-228600" algn="r" rtl="1">
              <a:lnSpc>
                <a:spcPct val="100000"/>
              </a:lnSpc>
              <a:spcBef>
                <a:spcPts val="210"/>
              </a:spcBef>
              <a:spcAft>
                <a:spcPts val="0"/>
              </a:spcAft>
              <a:buClr>
                <a:srgbClr val="888888"/>
              </a:buClr>
              <a:buSzPts val="1050"/>
              <a:buNone/>
              <a:defRPr sz="1050">
                <a:solidFill>
                  <a:srgbClr val="888888"/>
                </a:solidFill>
              </a:defRPr>
            </a:lvl8pPr>
            <a:lvl9pPr marL="4114800" lvl="8" indent="-228600" algn="r" rtl="1">
              <a:lnSpc>
                <a:spcPct val="100000"/>
              </a:lnSpc>
              <a:spcBef>
                <a:spcPts val="210"/>
              </a:spcBef>
              <a:spcAft>
                <a:spcPts val="0"/>
              </a:spcAft>
              <a:buClr>
                <a:srgbClr val="888888"/>
              </a:buClr>
              <a:buSzPts val="1050"/>
              <a:buNone/>
              <a:defRPr sz="1050">
                <a:solidFill>
                  <a:srgbClr val="888888"/>
                </a:solidFill>
              </a:defRPr>
            </a:lvl9pPr>
          </a:lstStyle>
          <a:p>
            <a:pPr rtl="1"/>
            <a:endParaRPr/>
          </a:p>
        </p:txBody>
      </p:sp>
      <p:sp>
        <p:nvSpPr>
          <p:cNvPr id="227" name="Google Shape;227;p4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228" name="Google Shape;228;p4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229" name="Google Shape;229;p44"/>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lvl1pPr marL="0" marR="0" lvl="0"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
        <p:nvSpPr>
          <p:cNvPr id="38" name="Google Shape;38;p6"/>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39" name="Google Shape;39;p6"/>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40" name="Google Shape;40;p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lvl1pPr marL="0" marR="0" lvl="0"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2_Title Slide 2">
    <p:spTree>
      <p:nvGrpSpPr>
        <p:cNvPr id="1" name="Shape 41"/>
        <p:cNvGrpSpPr/>
        <p:nvPr/>
      </p:nvGrpSpPr>
      <p:grpSpPr>
        <a:xfrm>
          <a:off x="0" y="0"/>
          <a:ext cx="0" cy="0"/>
          <a:chOff x="0" y="0"/>
          <a:chExt cx="0" cy="0"/>
        </a:xfrm>
      </p:grpSpPr>
      <p:sp>
        <p:nvSpPr>
          <p:cNvPr id="42" name="Google Shape;42;p7"/>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rtlCol="1" anchor="ctr" anchorCtr="0">
            <a:normAutofit/>
          </a:bodyPr>
          <a:lstStyle>
            <a:lvl1pPr lvl="0" algn="ctr" rtl="1">
              <a:lnSpc>
                <a:spcPct val="100000"/>
              </a:lnSpc>
              <a:spcBef>
                <a:spcPts val="0"/>
              </a:spcBef>
              <a:spcAft>
                <a:spcPts val="0"/>
              </a:spcAft>
              <a:buClr>
                <a:schemeClr val="accent1"/>
              </a:buClr>
              <a:buSzPts val="4400"/>
              <a:buFont typeface="Calibri"/>
              <a:buNone/>
              <a:defRPr b="1">
                <a:solidFill>
                  <a:schemeClr val="accent1"/>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43" name="Google Shape;43;p7"/>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rtlCol="1" anchor="t" anchorCtr="0">
            <a:normAutofit/>
          </a:bodyPr>
          <a:lstStyle>
            <a:lvl1pPr lvl="0" algn="ctr" rtl="1">
              <a:lnSpc>
                <a:spcPct val="100000"/>
              </a:lnSpc>
              <a:spcBef>
                <a:spcPts val="640"/>
              </a:spcBef>
              <a:spcAft>
                <a:spcPts val="0"/>
              </a:spcAft>
              <a:buClr>
                <a:srgbClr val="888888"/>
              </a:buClr>
              <a:buSzPts val="3200"/>
              <a:buNone/>
              <a:defRPr>
                <a:solidFill>
                  <a:srgbClr val="888888"/>
                </a:solidFill>
              </a:defRPr>
            </a:lvl1pPr>
            <a:lvl2pPr lvl="1" algn="ctr" rtl="1">
              <a:lnSpc>
                <a:spcPct val="100000"/>
              </a:lnSpc>
              <a:spcBef>
                <a:spcPts val="560"/>
              </a:spcBef>
              <a:spcAft>
                <a:spcPts val="0"/>
              </a:spcAft>
              <a:buClr>
                <a:srgbClr val="888888"/>
              </a:buClr>
              <a:buSzPts val="2800"/>
              <a:buNone/>
              <a:defRPr>
                <a:solidFill>
                  <a:srgbClr val="888888"/>
                </a:solidFill>
              </a:defRPr>
            </a:lvl2pPr>
            <a:lvl3pPr lvl="2" algn="ctr" rtl="1">
              <a:lnSpc>
                <a:spcPct val="100000"/>
              </a:lnSpc>
              <a:spcBef>
                <a:spcPts val="480"/>
              </a:spcBef>
              <a:spcAft>
                <a:spcPts val="0"/>
              </a:spcAft>
              <a:buClr>
                <a:srgbClr val="888888"/>
              </a:buClr>
              <a:buSzPts val="2400"/>
              <a:buNone/>
              <a:defRPr>
                <a:solidFill>
                  <a:srgbClr val="888888"/>
                </a:solidFill>
              </a:defRPr>
            </a:lvl3pPr>
            <a:lvl4pPr lvl="3" algn="ctr" rtl="1">
              <a:lnSpc>
                <a:spcPct val="100000"/>
              </a:lnSpc>
              <a:spcBef>
                <a:spcPts val="400"/>
              </a:spcBef>
              <a:spcAft>
                <a:spcPts val="0"/>
              </a:spcAft>
              <a:buClr>
                <a:srgbClr val="888888"/>
              </a:buClr>
              <a:buSzPts val="2000"/>
              <a:buNone/>
              <a:defRPr>
                <a:solidFill>
                  <a:srgbClr val="888888"/>
                </a:solidFill>
              </a:defRPr>
            </a:lvl4pPr>
            <a:lvl5pPr lvl="4" algn="ctr" rtl="1">
              <a:lnSpc>
                <a:spcPct val="100000"/>
              </a:lnSpc>
              <a:spcBef>
                <a:spcPts val="400"/>
              </a:spcBef>
              <a:spcAft>
                <a:spcPts val="0"/>
              </a:spcAft>
              <a:buClr>
                <a:srgbClr val="888888"/>
              </a:buClr>
              <a:buSzPts val="2000"/>
              <a:buNone/>
              <a:defRPr>
                <a:solidFill>
                  <a:srgbClr val="888888"/>
                </a:solidFill>
              </a:defRPr>
            </a:lvl5pPr>
            <a:lvl6pPr lvl="5" algn="ctr" rtl="1">
              <a:lnSpc>
                <a:spcPct val="100000"/>
              </a:lnSpc>
              <a:spcBef>
                <a:spcPts val="400"/>
              </a:spcBef>
              <a:spcAft>
                <a:spcPts val="0"/>
              </a:spcAft>
              <a:buClr>
                <a:srgbClr val="888888"/>
              </a:buClr>
              <a:buSzPts val="2000"/>
              <a:buNone/>
              <a:defRPr>
                <a:solidFill>
                  <a:srgbClr val="888888"/>
                </a:solidFill>
              </a:defRPr>
            </a:lvl6pPr>
            <a:lvl7pPr lvl="6" algn="ctr" rtl="1">
              <a:lnSpc>
                <a:spcPct val="100000"/>
              </a:lnSpc>
              <a:spcBef>
                <a:spcPts val="400"/>
              </a:spcBef>
              <a:spcAft>
                <a:spcPts val="0"/>
              </a:spcAft>
              <a:buClr>
                <a:srgbClr val="888888"/>
              </a:buClr>
              <a:buSzPts val="2000"/>
              <a:buNone/>
              <a:defRPr>
                <a:solidFill>
                  <a:srgbClr val="888888"/>
                </a:solidFill>
              </a:defRPr>
            </a:lvl7pPr>
            <a:lvl8pPr lvl="7" algn="ctr" rtl="1">
              <a:lnSpc>
                <a:spcPct val="100000"/>
              </a:lnSpc>
              <a:spcBef>
                <a:spcPts val="400"/>
              </a:spcBef>
              <a:spcAft>
                <a:spcPts val="0"/>
              </a:spcAft>
              <a:buClr>
                <a:srgbClr val="888888"/>
              </a:buClr>
              <a:buSzPts val="2000"/>
              <a:buNone/>
              <a:defRPr>
                <a:solidFill>
                  <a:srgbClr val="888888"/>
                </a:solidFill>
              </a:defRPr>
            </a:lvl8pPr>
            <a:lvl9pPr lvl="8" algn="ctr" rtl="1">
              <a:lnSpc>
                <a:spcPct val="100000"/>
              </a:lnSpc>
              <a:spcBef>
                <a:spcPts val="400"/>
              </a:spcBef>
              <a:spcAft>
                <a:spcPts val="0"/>
              </a:spcAft>
              <a:buClr>
                <a:srgbClr val="888888"/>
              </a:buClr>
              <a:buSzPts val="2000"/>
              <a:buNone/>
              <a:defRPr>
                <a:solidFill>
                  <a:srgbClr val="888888"/>
                </a:solidFill>
              </a:defRPr>
            </a:lvl9pPr>
          </a:lstStyle>
          <a:p>
            <a:pPr rtl="1"/>
            <a:endParaRPr/>
          </a:p>
        </p:txBody>
      </p:sp>
      <p:sp>
        <p:nvSpPr>
          <p:cNvPr id="44" name="Google Shape;44;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45" name="Google Shape;45;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1" anchor="ctr" anchorCtr="0">
            <a:noAutofit/>
          </a:bodyPr>
          <a:lstStyle>
            <a:lvl1pPr marL="0" marR="0" lvl="0"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1">
              <a:spcBef>
                <a:spcPts val="0"/>
              </a:spcBef>
              <a:spcAft>
                <a:spcPts val="0"/>
              </a:spcAft>
              <a:buNone/>
            </a:pPr>
            <a:r>
              <a:rPr lang="ar"/>
              <a:t>&lt;#&gt;</a:t>
            </a:r>
            <a:endParaRPr/>
          </a:p>
        </p:txBody>
      </p:sp>
      <p:pic>
        <p:nvPicPr>
          <p:cNvPr id="46" name="Google Shape;46;p7" descr="Two people standing next to each other and smiling. "/>
          <p:cNvPicPr preferRelativeResize="0"/>
          <p:nvPr/>
        </p:nvPicPr>
        <p:blipFill rotWithShape="1">
          <a:blip r:embed="rId2">
            <a:alphaModFix/>
          </a:blip>
          <a:srcRect l="28334" t="19703" r="28332" b="25389"/>
          <a:stretch/>
        </p:blipFill>
        <p:spPr>
          <a:xfrm>
            <a:off x="2590800" y="1853564"/>
            <a:ext cx="3962400" cy="376555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rtlCol="1" anchor="ctr" anchorCtr="0">
            <a:normAutofit/>
          </a:bodyPr>
          <a:lstStyle>
            <a:lvl1pPr lvl="0" algn="ctr" rtl="1">
              <a:lnSpc>
                <a:spcPct val="100000"/>
              </a:lnSpc>
              <a:spcBef>
                <a:spcPts val="0"/>
              </a:spcBef>
              <a:spcAft>
                <a:spcPts val="0"/>
              </a:spcAft>
              <a:buClr>
                <a:schemeClr val="dk2"/>
              </a:buClr>
              <a:buSzPts val="18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49" name="Google Shape;49;p8"/>
          <p:cNvSpPr txBox="1">
            <a:spLocks noGrp="1"/>
          </p:cNvSpPr>
          <p:nvPr>
            <p:ph type="body" idx="1"/>
          </p:nvPr>
        </p:nvSpPr>
        <p:spPr>
          <a:xfrm>
            <a:off x="457200" y="1600202"/>
            <a:ext cx="4038600" cy="4525963"/>
          </a:xfrm>
          <a:prstGeom prst="rect">
            <a:avLst/>
          </a:prstGeom>
          <a:noFill/>
          <a:ln>
            <a:noFill/>
          </a:ln>
        </p:spPr>
        <p:txBody>
          <a:bodyPr spcFirstLastPara="1" wrap="square" lIns="91425" tIns="45700" rIns="91425" bIns="45700" rtlCol="1" anchor="t" anchorCtr="0">
            <a:normAutofit/>
          </a:bodyPr>
          <a:lstStyle>
            <a:lvl1pPr marL="457200" lvl="0" indent="-361950" algn="r" rtl="1">
              <a:lnSpc>
                <a:spcPct val="100000"/>
              </a:lnSpc>
              <a:spcBef>
                <a:spcPts val="420"/>
              </a:spcBef>
              <a:spcAft>
                <a:spcPts val="0"/>
              </a:spcAft>
              <a:buClr>
                <a:schemeClr val="dk1"/>
              </a:buClr>
              <a:buSzPts val="2100"/>
              <a:buChar char="•"/>
              <a:defRPr sz="2100"/>
            </a:lvl1pPr>
            <a:lvl2pPr marL="914400" lvl="1" indent="-342900" algn="r" rtl="1">
              <a:lnSpc>
                <a:spcPct val="100000"/>
              </a:lnSpc>
              <a:spcBef>
                <a:spcPts val="360"/>
              </a:spcBef>
              <a:spcAft>
                <a:spcPts val="0"/>
              </a:spcAft>
              <a:buClr>
                <a:schemeClr val="dk1"/>
              </a:buClr>
              <a:buSzPts val="1800"/>
              <a:buChar char="–"/>
              <a:defRPr sz="1800"/>
            </a:lvl2pPr>
            <a:lvl3pPr marL="1371600" lvl="2" indent="-323850" algn="r" rtl="1">
              <a:lnSpc>
                <a:spcPct val="100000"/>
              </a:lnSpc>
              <a:spcBef>
                <a:spcPts val="300"/>
              </a:spcBef>
              <a:spcAft>
                <a:spcPts val="0"/>
              </a:spcAft>
              <a:buClr>
                <a:schemeClr val="dk1"/>
              </a:buClr>
              <a:buSzPts val="1500"/>
              <a:buChar char="•"/>
              <a:defRPr sz="1500"/>
            </a:lvl3pPr>
            <a:lvl4pPr marL="1828800" lvl="3" indent="-314325" algn="r" rtl="1">
              <a:lnSpc>
                <a:spcPct val="100000"/>
              </a:lnSpc>
              <a:spcBef>
                <a:spcPts val="270"/>
              </a:spcBef>
              <a:spcAft>
                <a:spcPts val="0"/>
              </a:spcAft>
              <a:buClr>
                <a:schemeClr val="dk1"/>
              </a:buClr>
              <a:buSzPts val="1350"/>
              <a:buChar char="–"/>
              <a:defRPr sz="1350"/>
            </a:lvl4pPr>
            <a:lvl5pPr marL="2286000" lvl="4" indent="-314325" algn="r" rtl="1">
              <a:lnSpc>
                <a:spcPct val="100000"/>
              </a:lnSpc>
              <a:spcBef>
                <a:spcPts val="270"/>
              </a:spcBef>
              <a:spcAft>
                <a:spcPts val="0"/>
              </a:spcAft>
              <a:buClr>
                <a:schemeClr val="dk1"/>
              </a:buClr>
              <a:buSzPts val="1350"/>
              <a:buChar char="»"/>
              <a:defRPr sz="1350"/>
            </a:lvl5pPr>
            <a:lvl6pPr marL="2743200" lvl="5" indent="-314325" algn="r" rtl="1">
              <a:lnSpc>
                <a:spcPct val="100000"/>
              </a:lnSpc>
              <a:spcBef>
                <a:spcPts val="270"/>
              </a:spcBef>
              <a:spcAft>
                <a:spcPts val="0"/>
              </a:spcAft>
              <a:buClr>
                <a:schemeClr val="dk1"/>
              </a:buClr>
              <a:buSzPts val="1350"/>
              <a:buChar char="•"/>
              <a:defRPr sz="1350"/>
            </a:lvl6pPr>
            <a:lvl7pPr marL="3200400" lvl="6" indent="-314325" algn="r" rtl="1">
              <a:lnSpc>
                <a:spcPct val="100000"/>
              </a:lnSpc>
              <a:spcBef>
                <a:spcPts val="270"/>
              </a:spcBef>
              <a:spcAft>
                <a:spcPts val="0"/>
              </a:spcAft>
              <a:buClr>
                <a:schemeClr val="dk1"/>
              </a:buClr>
              <a:buSzPts val="1350"/>
              <a:buChar char="•"/>
              <a:defRPr sz="1350"/>
            </a:lvl7pPr>
            <a:lvl8pPr marL="3657600" lvl="7" indent="-314325" algn="r" rtl="1">
              <a:lnSpc>
                <a:spcPct val="100000"/>
              </a:lnSpc>
              <a:spcBef>
                <a:spcPts val="270"/>
              </a:spcBef>
              <a:spcAft>
                <a:spcPts val="0"/>
              </a:spcAft>
              <a:buClr>
                <a:schemeClr val="dk1"/>
              </a:buClr>
              <a:buSzPts val="1350"/>
              <a:buChar char="•"/>
              <a:defRPr sz="1350"/>
            </a:lvl8pPr>
            <a:lvl9pPr marL="4114800" lvl="8" indent="-314325" algn="r" rtl="1">
              <a:lnSpc>
                <a:spcPct val="100000"/>
              </a:lnSpc>
              <a:spcBef>
                <a:spcPts val="270"/>
              </a:spcBef>
              <a:spcAft>
                <a:spcPts val="0"/>
              </a:spcAft>
              <a:buClr>
                <a:schemeClr val="dk1"/>
              </a:buClr>
              <a:buSzPts val="1350"/>
              <a:buChar char="•"/>
              <a:defRPr sz="1350"/>
            </a:lvl9pPr>
          </a:lstStyle>
          <a:p>
            <a:pPr rtl="1"/>
            <a:endParaRPr/>
          </a:p>
        </p:txBody>
      </p:sp>
      <p:sp>
        <p:nvSpPr>
          <p:cNvPr id="50" name="Google Shape;50;p8"/>
          <p:cNvSpPr txBox="1">
            <a:spLocks noGrp="1"/>
          </p:cNvSpPr>
          <p:nvPr>
            <p:ph type="body" idx="2"/>
          </p:nvPr>
        </p:nvSpPr>
        <p:spPr>
          <a:xfrm>
            <a:off x="4648200" y="1600202"/>
            <a:ext cx="4038600" cy="4525963"/>
          </a:xfrm>
          <a:prstGeom prst="rect">
            <a:avLst/>
          </a:prstGeom>
          <a:noFill/>
          <a:ln>
            <a:noFill/>
          </a:ln>
        </p:spPr>
        <p:txBody>
          <a:bodyPr spcFirstLastPara="1" wrap="square" lIns="91425" tIns="45700" rIns="91425" bIns="45700" rtlCol="1" anchor="t" anchorCtr="0">
            <a:normAutofit/>
          </a:bodyPr>
          <a:lstStyle>
            <a:lvl1pPr marL="457200" lvl="0" indent="-361950" algn="r" rtl="1">
              <a:lnSpc>
                <a:spcPct val="100000"/>
              </a:lnSpc>
              <a:spcBef>
                <a:spcPts val="420"/>
              </a:spcBef>
              <a:spcAft>
                <a:spcPts val="0"/>
              </a:spcAft>
              <a:buClr>
                <a:schemeClr val="dk1"/>
              </a:buClr>
              <a:buSzPts val="2100"/>
              <a:buChar char="•"/>
              <a:defRPr sz="2100"/>
            </a:lvl1pPr>
            <a:lvl2pPr marL="914400" lvl="1" indent="-342900" algn="r" rtl="1">
              <a:lnSpc>
                <a:spcPct val="100000"/>
              </a:lnSpc>
              <a:spcBef>
                <a:spcPts val="360"/>
              </a:spcBef>
              <a:spcAft>
                <a:spcPts val="0"/>
              </a:spcAft>
              <a:buClr>
                <a:schemeClr val="dk1"/>
              </a:buClr>
              <a:buSzPts val="1800"/>
              <a:buChar char="–"/>
              <a:defRPr sz="1800"/>
            </a:lvl2pPr>
            <a:lvl3pPr marL="1371600" lvl="2" indent="-323850" algn="r" rtl="1">
              <a:lnSpc>
                <a:spcPct val="100000"/>
              </a:lnSpc>
              <a:spcBef>
                <a:spcPts val="300"/>
              </a:spcBef>
              <a:spcAft>
                <a:spcPts val="0"/>
              </a:spcAft>
              <a:buClr>
                <a:schemeClr val="dk1"/>
              </a:buClr>
              <a:buSzPts val="1500"/>
              <a:buChar char="•"/>
              <a:defRPr sz="1500"/>
            </a:lvl3pPr>
            <a:lvl4pPr marL="1828800" lvl="3" indent="-314325" algn="r" rtl="1">
              <a:lnSpc>
                <a:spcPct val="100000"/>
              </a:lnSpc>
              <a:spcBef>
                <a:spcPts val="270"/>
              </a:spcBef>
              <a:spcAft>
                <a:spcPts val="0"/>
              </a:spcAft>
              <a:buClr>
                <a:schemeClr val="dk1"/>
              </a:buClr>
              <a:buSzPts val="1350"/>
              <a:buChar char="–"/>
              <a:defRPr sz="1350"/>
            </a:lvl4pPr>
            <a:lvl5pPr marL="2286000" lvl="4" indent="-314325" algn="r" rtl="1">
              <a:lnSpc>
                <a:spcPct val="100000"/>
              </a:lnSpc>
              <a:spcBef>
                <a:spcPts val="270"/>
              </a:spcBef>
              <a:spcAft>
                <a:spcPts val="0"/>
              </a:spcAft>
              <a:buClr>
                <a:schemeClr val="dk1"/>
              </a:buClr>
              <a:buSzPts val="1350"/>
              <a:buChar char="»"/>
              <a:defRPr sz="1350"/>
            </a:lvl5pPr>
            <a:lvl6pPr marL="2743200" lvl="5" indent="-314325" algn="r" rtl="1">
              <a:lnSpc>
                <a:spcPct val="100000"/>
              </a:lnSpc>
              <a:spcBef>
                <a:spcPts val="270"/>
              </a:spcBef>
              <a:spcAft>
                <a:spcPts val="0"/>
              </a:spcAft>
              <a:buClr>
                <a:schemeClr val="dk1"/>
              </a:buClr>
              <a:buSzPts val="1350"/>
              <a:buChar char="•"/>
              <a:defRPr sz="1350"/>
            </a:lvl6pPr>
            <a:lvl7pPr marL="3200400" lvl="6" indent="-314325" algn="r" rtl="1">
              <a:lnSpc>
                <a:spcPct val="100000"/>
              </a:lnSpc>
              <a:spcBef>
                <a:spcPts val="270"/>
              </a:spcBef>
              <a:spcAft>
                <a:spcPts val="0"/>
              </a:spcAft>
              <a:buClr>
                <a:schemeClr val="dk1"/>
              </a:buClr>
              <a:buSzPts val="1350"/>
              <a:buChar char="•"/>
              <a:defRPr sz="1350"/>
            </a:lvl7pPr>
            <a:lvl8pPr marL="3657600" lvl="7" indent="-314325" algn="r" rtl="1">
              <a:lnSpc>
                <a:spcPct val="100000"/>
              </a:lnSpc>
              <a:spcBef>
                <a:spcPts val="270"/>
              </a:spcBef>
              <a:spcAft>
                <a:spcPts val="0"/>
              </a:spcAft>
              <a:buClr>
                <a:schemeClr val="dk1"/>
              </a:buClr>
              <a:buSzPts val="1350"/>
              <a:buChar char="•"/>
              <a:defRPr sz="1350"/>
            </a:lvl8pPr>
            <a:lvl9pPr marL="4114800" lvl="8" indent="-314325" algn="r" rtl="1">
              <a:lnSpc>
                <a:spcPct val="100000"/>
              </a:lnSpc>
              <a:spcBef>
                <a:spcPts val="270"/>
              </a:spcBef>
              <a:spcAft>
                <a:spcPts val="0"/>
              </a:spcAft>
              <a:buClr>
                <a:schemeClr val="dk1"/>
              </a:buClr>
              <a:buSzPts val="1350"/>
              <a:buChar char="•"/>
              <a:defRPr sz="1350"/>
            </a:lvl9pPr>
          </a:lstStyle>
          <a:p>
            <a:pPr rtl="1"/>
            <a:endParaRPr/>
          </a:p>
        </p:txBody>
      </p:sp>
      <p:sp>
        <p:nvSpPr>
          <p:cNvPr id="51" name="Google Shape;51;p8"/>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52" name="Google Shape;52;p8"/>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53" name="Google Shape;53;p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lvl1pPr marL="0" marR="0" lvl="0"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rtlCol="1" anchor="ctr" anchorCtr="0">
            <a:normAutofit/>
          </a:bodyPr>
          <a:lstStyle>
            <a:lvl1pPr lvl="0" algn="ctr" rtl="1">
              <a:lnSpc>
                <a:spcPct val="100000"/>
              </a:lnSpc>
              <a:spcBef>
                <a:spcPts val="0"/>
              </a:spcBef>
              <a:spcAft>
                <a:spcPts val="0"/>
              </a:spcAft>
              <a:buClr>
                <a:schemeClr val="dk2"/>
              </a:buClr>
              <a:buSzPts val="18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pPr rtl="1"/>
            <a:endParaRPr/>
          </a:p>
        </p:txBody>
      </p:sp>
      <p:sp>
        <p:nvSpPr>
          <p:cNvPr id="56" name="Google Shape;56;p9"/>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57" name="Google Shape;57;p9"/>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rtlCol="1" anchor="t" anchorCtr="0">
            <a:noAutofit/>
          </a:bodyPr>
          <a:lstStyle>
            <a:lvl1pPr marR="0" lvl="0"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1"/>
            <a:endParaRPr/>
          </a:p>
        </p:txBody>
      </p:sp>
      <p:sp>
        <p:nvSpPr>
          <p:cNvPr id="58" name="Google Shape;58;p9"/>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lvl1pPr marL="0" marR="0" lvl="0"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5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45">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rtlCol="1" anchor="ctr" anchorCtr="0">
            <a:normAutofit/>
          </a:bodyPr>
          <a:lstStyle>
            <a:lvl1pPr marR="0" lvl="0" algn="ctr" rtl="1">
              <a:lnSpc>
                <a:spcPct val="100000"/>
              </a:lnSpc>
              <a:spcBef>
                <a:spcPts val="0"/>
              </a:spcBef>
              <a:spcAft>
                <a:spcPts val="0"/>
              </a:spcAft>
              <a:buClr>
                <a:schemeClr val="dk2"/>
              </a:buClr>
              <a:buSzPts val="3300"/>
              <a:buFont typeface="Calibri"/>
              <a:buNone/>
              <a:defRPr sz="3300" b="1" i="0" u="none" strike="noStrike" cap="none">
                <a:solidFill>
                  <a:schemeClr val="dk2"/>
                </a:solidFill>
                <a:latin typeface="Calibri"/>
                <a:ea typeface="Calibri"/>
                <a:cs typeface="Calibri"/>
                <a:sym typeface="Calibri"/>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rtl="1"/>
            <a:endParaRPr/>
          </a:p>
        </p:txBody>
      </p:sp>
      <p:sp>
        <p:nvSpPr>
          <p:cNvPr id="11" name="Google Shape;11;p1"/>
          <p:cNvSpPr txBox="1">
            <a:spLocks noGrp="1"/>
          </p:cNvSpPr>
          <p:nvPr>
            <p:ph type="body" idx="1"/>
          </p:nvPr>
        </p:nvSpPr>
        <p:spPr>
          <a:xfrm>
            <a:off x="457200" y="1600202"/>
            <a:ext cx="8229600" cy="4525963"/>
          </a:xfrm>
          <a:prstGeom prst="rect">
            <a:avLst/>
          </a:prstGeom>
          <a:noFill/>
          <a:ln>
            <a:noFill/>
          </a:ln>
        </p:spPr>
        <p:txBody>
          <a:bodyPr spcFirstLastPara="1" wrap="square" lIns="91425" tIns="45700" rIns="91425" bIns="45700" rtlCol="1" anchor="t" anchorCtr="0">
            <a:normAutofit/>
          </a:bodyPr>
          <a:lstStyle>
            <a:lvl1pPr marL="457200" marR="0" lvl="0" indent="-381000" algn="r" rtl="1">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r" rtl="1">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r" rtl="1">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r" rtl="1">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r" rtl="1">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r" rtl="1">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r" rtl="1">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r" rtl="1">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r" rtl="1">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pPr rtl="1"/>
            <a:endParaRPr/>
          </a:p>
        </p:txBody>
      </p:sp>
      <p:sp>
        <p:nvSpPr>
          <p:cNvPr id="12" name="Google Shape;12;p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lvl1pPr marL="0" marR="0" lvl="0"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1">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Lst>
  <p:hf hdr="0" ftr="0" dt="0"/>
  <p:txStyles>
    <p:title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1.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0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corehumanitarianstandard.org/language-versions"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comments" Target="../comments/commen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3.xml"/><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37.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1.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9.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2.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5"/>
          <p:cNvSpPr txBox="1">
            <a:spLocks noGrp="1"/>
          </p:cNvSpPr>
          <p:nvPr>
            <p:ph type="ctrTitle"/>
          </p:nvPr>
        </p:nvSpPr>
        <p:spPr>
          <a:xfrm>
            <a:off x="777240" y="271145"/>
            <a:ext cx="7772400" cy="1470025"/>
          </a:xfrm>
          <a:prstGeom prst="rect">
            <a:avLst/>
          </a:prstGeom>
          <a:noFill/>
          <a:ln>
            <a:noFill/>
          </a:ln>
        </p:spPr>
        <p:txBody>
          <a:bodyPr spcFirstLastPara="1" wrap="square" lIns="68550" tIns="34275" rIns="68550" bIns="34275" rtlCol="1" anchor="ctr" anchorCtr="0">
            <a:noAutofit/>
          </a:bodyPr>
          <a:lstStyle/>
          <a:p>
            <a:pPr marL="0" lvl="0" indent="0" algn="ctr" rtl="1">
              <a:lnSpc>
                <a:spcPct val="90000"/>
              </a:lnSpc>
              <a:spcBef>
                <a:spcPts val="0"/>
              </a:spcBef>
              <a:spcAft>
                <a:spcPts val="0"/>
              </a:spcAft>
              <a:buClr>
                <a:schemeClr val="accent1"/>
              </a:buClr>
              <a:buSzPts val="7407"/>
              <a:buFont typeface="Calibri"/>
              <a:buNone/>
            </a:pPr>
            <a:br>
              <a:rPr lang="en-US" sz="4400" cap="small" dirty="0"/>
            </a:br>
            <a:br>
              <a:rPr lang="en-US" sz="4400" cap="small" dirty="0"/>
            </a:br>
            <a:r>
              <a:rPr lang="ar" sz="4400" cap="small" dirty="0"/>
              <a:t>استخدام وسائل منع الحمل قابلة للعكس وطويلة المفعول (LARCs) في حالات الأزمات</a:t>
            </a:r>
            <a:br>
              <a:rPr lang="en-US" sz="4400" cap="small" dirty="0"/>
            </a:br>
            <a:br>
              <a:rPr lang="en-US" sz="4400" cap="small" dirty="0"/>
            </a:br>
            <a:endParaRPr sz="4400" dirty="0"/>
          </a:p>
        </p:txBody>
      </p:sp>
      <p:sp>
        <p:nvSpPr>
          <p:cNvPr id="235" name="Google Shape;235;p45"/>
          <p:cNvSpPr txBox="1">
            <a:spLocks noGrp="1"/>
          </p:cNvSpPr>
          <p:nvPr>
            <p:ph type="subTitle" idx="1"/>
          </p:nvPr>
        </p:nvSpPr>
        <p:spPr>
          <a:xfrm>
            <a:off x="1692691" y="5685592"/>
            <a:ext cx="5758618" cy="989966"/>
          </a:xfrm>
          <a:prstGeom prst="rect">
            <a:avLst/>
          </a:prstGeom>
          <a:noFill/>
          <a:ln>
            <a:noFill/>
          </a:ln>
        </p:spPr>
        <p:txBody>
          <a:bodyPr spcFirstLastPara="1" wrap="square" lIns="91425" tIns="45700" rIns="91425" bIns="45700" rtlCol="1" anchor="t" anchorCtr="0">
            <a:normAutofit fontScale="92500" lnSpcReduction="20000"/>
          </a:bodyPr>
          <a:lstStyle/>
          <a:p>
            <a:pPr marL="0" lvl="0" indent="0" algn="ctr" rtl="1">
              <a:lnSpc>
                <a:spcPct val="100000"/>
              </a:lnSpc>
              <a:spcBef>
                <a:spcPts val="0"/>
              </a:spcBef>
              <a:spcAft>
                <a:spcPts val="0"/>
              </a:spcAft>
              <a:buClr>
                <a:schemeClr val="dk2"/>
              </a:buClr>
              <a:buSzPct val="100000"/>
              <a:buNone/>
            </a:pPr>
            <a:r>
              <a:rPr lang="ar" dirty="0">
                <a:solidFill>
                  <a:schemeClr val="dk2"/>
                </a:solidFill>
              </a:rPr>
              <a:t>وحدة التدريب التنشيطية الإرشادية السريرية لمقدّمي الرعاية الصحية الذين ينفذون حزمة الخدمات المبدئية الدنيا (MISP) المعنية بالصحة الجنسية والإنجابية</a:t>
            </a:r>
            <a:endParaRPr dirty="0"/>
          </a:p>
        </p:txBody>
      </p:sp>
      <p:pic>
        <p:nvPicPr>
          <p:cNvPr id="236" name="Google Shape;236;p45" descr="jhpiego logo. "/>
          <p:cNvPicPr preferRelativeResize="0"/>
          <p:nvPr/>
        </p:nvPicPr>
        <p:blipFill rotWithShape="1">
          <a:blip r:embed="rId3">
            <a:alphaModFix/>
          </a:blip>
          <a:srcRect/>
          <a:stretch/>
        </p:blipFill>
        <p:spPr>
          <a:xfrm>
            <a:off x="7739818" y="5681246"/>
            <a:ext cx="1066573" cy="905609"/>
          </a:xfrm>
          <a:prstGeom prst="rect">
            <a:avLst/>
          </a:prstGeom>
          <a:noFill/>
          <a:ln>
            <a:noFill/>
          </a:ln>
        </p:spPr>
      </p:pic>
      <p:pic>
        <p:nvPicPr>
          <p:cNvPr id="237" name="Google Shape;237;p45" descr="Logo, CARE. "/>
          <p:cNvPicPr preferRelativeResize="0"/>
          <p:nvPr/>
        </p:nvPicPr>
        <p:blipFill rotWithShape="1">
          <a:blip r:embed="rId4">
            <a:alphaModFix/>
          </a:blip>
          <a:srcRect/>
          <a:stretch/>
        </p:blipFill>
        <p:spPr>
          <a:xfrm>
            <a:off x="7683062" y="5222023"/>
            <a:ext cx="1345324" cy="43409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4"/>
        <p:cNvGrpSpPr/>
        <p:nvPr/>
      </p:nvGrpSpPr>
      <p:grpSpPr>
        <a:xfrm>
          <a:off x="0" y="0"/>
          <a:ext cx="0" cy="0"/>
          <a:chOff x="0" y="0"/>
          <a:chExt cx="0" cy="0"/>
        </a:xfrm>
      </p:grpSpPr>
      <p:sp>
        <p:nvSpPr>
          <p:cNvPr id="325" name="Google Shape;325;p54"/>
          <p:cNvSpPr txBox="1">
            <a:spLocks noGrp="1"/>
          </p:cNvSpPr>
          <p:nvPr>
            <p:ph type="title"/>
          </p:nvPr>
        </p:nvSpPr>
        <p:spPr>
          <a:xfrm>
            <a:off x="457200" y="457200"/>
            <a:ext cx="8229600" cy="685800"/>
          </a:xfrm>
          <a:prstGeom prst="rect">
            <a:avLst/>
          </a:prstGeom>
          <a:noFill/>
          <a:ln>
            <a:noFill/>
          </a:ln>
        </p:spPr>
        <p:txBody>
          <a:bodyPr spcFirstLastPara="1" wrap="square" lIns="91425" tIns="45700" rIns="91425" bIns="45700" rtlCol="1" anchor="t" anchorCtr="0">
            <a:noAutofit/>
          </a:bodyPr>
          <a:lstStyle/>
          <a:p>
            <a:pPr marL="0" lvl="0" indent="0" rtl="1">
              <a:lnSpc>
                <a:spcPct val="89000"/>
              </a:lnSpc>
              <a:spcBef>
                <a:spcPts val="0"/>
              </a:spcBef>
              <a:spcAft>
                <a:spcPts val="0"/>
              </a:spcAft>
              <a:buClr>
                <a:schemeClr val="dk2"/>
              </a:buClr>
              <a:buSzPts val="4400"/>
              <a:buFont typeface="Arial"/>
              <a:buNone/>
            </a:pPr>
            <a:r>
              <a:rPr lang="ar" sz="4000" dirty="0">
                <a:latin typeface="Calibri"/>
                <a:ea typeface="Calibri"/>
                <a:cs typeface="Calibri"/>
                <a:sym typeface="Calibri"/>
              </a:rPr>
              <a:t>هدف حزمة الخدمات المبدئية الدنيا (MISP): منع حالات الحمل غير المرغوب</a:t>
            </a:r>
            <a:endParaRPr sz="4000" dirty="0">
              <a:latin typeface="Calibri"/>
              <a:ea typeface="Calibri"/>
              <a:cs typeface="Calibri"/>
              <a:sym typeface="Calibri"/>
            </a:endParaRPr>
          </a:p>
        </p:txBody>
      </p:sp>
      <p:sp>
        <p:nvSpPr>
          <p:cNvPr id="326" name="Google Shape;326;p54"/>
          <p:cNvSpPr txBox="1">
            <a:spLocks noGrp="1"/>
          </p:cNvSpPr>
          <p:nvPr>
            <p:ph type="sldNum" idx="12"/>
          </p:nvPr>
        </p:nvSpPr>
        <p:spPr>
          <a:xfrm>
            <a:off x="8522979" y="6292748"/>
            <a:ext cx="1197219" cy="404614"/>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600"/>
              <a:buNone/>
            </a:pPr>
            <a:fld id="{00000000-1234-1234-1234-123412341234}" type="slidenum">
              <a:rPr lang="en-US" sz="1200">
                <a:solidFill>
                  <a:schemeClr val="dk2"/>
                </a:solidFill>
              </a:rPr>
              <a:t>10</a:t>
            </a:fld>
            <a:endParaRPr sz="1200">
              <a:solidFill>
                <a:schemeClr val="dk2"/>
              </a:solidFill>
            </a:endParaRPr>
          </a:p>
        </p:txBody>
      </p:sp>
      <p:sp>
        <p:nvSpPr>
          <p:cNvPr id="328" name="Google Shape;328;p54"/>
          <p:cNvSpPr/>
          <p:nvPr/>
        </p:nvSpPr>
        <p:spPr>
          <a:xfrm>
            <a:off x="576198" y="1818876"/>
            <a:ext cx="6333160" cy="1372211"/>
          </a:xfrm>
          <a:prstGeom prst="rect">
            <a:avLst/>
          </a:prstGeom>
          <a:solidFill>
            <a:srgbClr val="F4E8D2">
              <a:alpha val="88627"/>
            </a:srgbClr>
          </a:solidFill>
          <a:ln w="34925" cap="flat" cmpd="sng">
            <a:solidFill>
              <a:srgbClr val="F4E8D2">
                <a:alpha val="88627"/>
              </a:srgbClr>
            </a:solidFill>
            <a:prstDash val="solid"/>
            <a:round/>
            <a:headEnd type="none" w="sm" len="sm"/>
            <a:tailEnd type="none" w="sm" len="sm"/>
          </a:ln>
        </p:spPr>
        <p:txBody>
          <a:bodyPr spcFirstLastPara="1" wrap="square" lIns="68550" tIns="68550" rIns="68550" bIns="68550" rtlCol="1" anchor="ctr" anchorCtr="0">
            <a:no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329" name="Google Shape;329;p54"/>
          <p:cNvSpPr txBox="1"/>
          <p:nvPr/>
        </p:nvSpPr>
        <p:spPr>
          <a:xfrm>
            <a:off x="576198" y="1818876"/>
            <a:ext cx="6333160" cy="1372211"/>
          </a:xfrm>
          <a:prstGeom prst="rect">
            <a:avLst/>
          </a:prstGeom>
          <a:solidFill>
            <a:schemeClr val="accent4"/>
          </a:solidFill>
          <a:ln>
            <a:noFill/>
          </a:ln>
        </p:spPr>
        <p:txBody>
          <a:bodyPr spcFirstLastPara="1" wrap="square" lIns="119425" tIns="314100" rIns="119425" bIns="314100" rtlCol="1" anchor="ctr" anchorCtr="0">
            <a:noAutofit/>
          </a:bodyPr>
          <a:lstStyle/>
          <a:p>
            <a:pPr marL="0" marR="0" lvl="0" indent="0" rtl="1">
              <a:lnSpc>
                <a:spcPct val="90000"/>
              </a:lnSpc>
              <a:spcBef>
                <a:spcPts val="0"/>
              </a:spcBef>
              <a:spcAft>
                <a:spcPts val="0"/>
              </a:spcAft>
              <a:buClr>
                <a:srgbClr val="000000"/>
              </a:buClr>
              <a:buSzPts val="2000"/>
              <a:buFont typeface="Arial"/>
              <a:buNone/>
            </a:pPr>
            <a:r>
              <a:rPr lang="ar" sz="2000" b="1" i="0" u="none" strike="noStrike" cap="none" dirty="0">
                <a:solidFill>
                  <a:srgbClr val="15395B"/>
                </a:solidFill>
                <a:latin typeface="Calibri"/>
                <a:ea typeface="Calibri"/>
                <a:cs typeface="Calibri"/>
                <a:sym typeface="Calibri"/>
              </a:rPr>
              <a:t>التأكد من توافر مجموعة متنوعة من وسائل منع الحمل القابلة للعكس وطويلة المفعول (LARCs) ووسائل منع الحمل قصيرة المفعول (بما في ذلك الواقي الذكري والأنثوي والوسائل الطارئة لمنع الحمل) في منشآت الرعاية الصحية الأولية لتلبية الطلب</a:t>
            </a:r>
            <a:endParaRPr sz="2000" b="1" i="0" u="none" strike="noStrike" cap="none" dirty="0">
              <a:solidFill>
                <a:srgbClr val="15395B"/>
              </a:solidFill>
              <a:latin typeface="Calibri"/>
              <a:ea typeface="Calibri"/>
              <a:cs typeface="Calibri"/>
              <a:sym typeface="Calibri"/>
            </a:endParaRPr>
          </a:p>
        </p:txBody>
      </p:sp>
      <p:sp>
        <p:nvSpPr>
          <p:cNvPr id="330" name="Google Shape;330;p54"/>
          <p:cNvSpPr/>
          <p:nvPr/>
        </p:nvSpPr>
        <p:spPr>
          <a:xfrm>
            <a:off x="6909358" y="1818876"/>
            <a:ext cx="1583290" cy="1372211"/>
          </a:xfrm>
          <a:prstGeom prst="rect">
            <a:avLst/>
          </a:prstGeom>
          <a:solidFill>
            <a:srgbClr val="E6C068"/>
          </a:solidFill>
          <a:ln w="34925" cap="flat" cmpd="sng">
            <a:solidFill>
              <a:srgbClr val="E6C068"/>
            </a:solidFill>
            <a:prstDash val="solid"/>
            <a:round/>
            <a:headEnd type="none" w="sm" len="sm"/>
            <a:tailEnd type="none" w="sm" len="sm"/>
          </a:ln>
        </p:spPr>
        <p:txBody>
          <a:bodyPr spcFirstLastPara="1" wrap="square" lIns="68550" tIns="68550" rIns="68550" bIns="68550" rtlCol="1" anchor="ctr" anchorCtr="0">
            <a:no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331" name="Google Shape;331;p54"/>
          <p:cNvSpPr txBox="1"/>
          <p:nvPr/>
        </p:nvSpPr>
        <p:spPr>
          <a:xfrm>
            <a:off x="6909358" y="1818876"/>
            <a:ext cx="1583290" cy="1372211"/>
          </a:xfrm>
          <a:prstGeom prst="rect">
            <a:avLst/>
          </a:prstGeom>
          <a:solidFill>
            <a:srgbClr val="FBEDE7"/>
          </a:solidFill>
          <a:ln w="9525" cap="flat" cmpd="sng">
            <a:solidFill>
              <a:schemeClr val="dk2"/>
            </a:solidFill>
            <a:prstDash val="solid"/>
            <a:round/>
            <a:headEnd type="none" w="sm" len="sm"/>
            <a:tailEnd type="none" w="sm" len="sm"/>
          </a:ln>
        </p:spPr>
        <p:txBody>
          <a:bodyPr spcFirstLastPara="1" wrap="square" lIns="81425" tIns="122150" rIns="81425" bIns="122150" rtlCol="1" anchor="ctr" anchorCtr="0">
            <a:noAutofit/>
          </a:bodyPr>
          <a:lstStyle/>
          <a:p>
            <a:pPr marL="0" marR="0" lvl="0" indent="0" algn="ctr" rtl="1">
              <a:lnSpc>
                <a:spcPct val="90000"/>
              </a:lnSpc>
              <a:spcBef>
                <a:spcPts val="0"/>
              </a:spcBef>
              <a:spcAft>
                <a:spcPts val="0"/>
              </a:spcAft>
              <a:buClr>
                <a:srgbClr val="000000"/>
              </a:buClr>
              <a:buSzPts val="2200"/>
              <a:buFont typeface="Arial"/>
              <a:buNone/>
            </a:pPr>
            <a:r>
              <a:rPr lang="ar" sz="2200" b="1" i="0" u="none" strike="noStrike" cap="none" dirty="0">
                <a:solidFill>
                  <a:schemeClr val="dk2"/>
                </a:solidFill>
                <a:latin typeface="Calibri"/>
                <a:ea typeface="Calibri"/>
                <a:cs typeface="Calibri"/>
                <a:sym typeface="Calibri"/>
              </a:rPr>
              <a:t>التأكد من توافر المنتجات</a:t>
            </a:r>
            <a:endParaRPr sz="2200" b="1" i="0" u="none" strike="noStrike" cap="none" dirty="0">
              <a:solidFill>
                <a:schemeClr val="dk2"/>
              </a:solidFill>
              <a:latin typeface="Calibri"/>
              <a:ea typeface="Calibri"/>
              <a:cs typeface="Calibri"/>
              <a:sym typeface="Calibri"/>
            </a:endParaRPr>
          </a:p>
        </p:txBody>
      </p:sp>
      <p:sp>
        <p:nvSpPr>
          <p:cNvPr id="332" name="Google Shape;332;p54"/>
          <p:cNvSpPr/>
          <p:nvPr/>
        </p:nvSpPr>
        <p:spPr>
          <a:xfrm>
            <a:off x="576198" y="3273420"/>
            <a:ext cx="6333160" cy="1372211"/>
          </a:xfrm>
          <a:prstGeom prst="rect">
            <a:avLst/>
          </a:prstGeom>
          <a:solidFill>
            <a:srgbClr val="E7DED0">
              <a:alpha val="88627"/>
            </a:srgbClr>
          </a:solidFill>
          <a:ln w="34925" cap="flat" cmpd="sng">
            <a:solidFill>
              <a:srgbClr val="E7DED0">
                <a:alpha val="88627"/>
              </a:srgbClr>
            </a:solidFill>
            <a:prstDash val="solid"/>
            <a:round/>
            <a:headEnd type="none" w="sm" len="sm"/>
            <a:tailEnd type="none" w="sm" len="sm"/>
          </a:ln>
        </p:spPr>
        <p:txBody>
          <a:bodyPr spcFirstLastPara="1" wrap="square" lIns="68550" tIns="68550" rIns="68550" bIns="68550" rtlCol="1"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333" name="Google Shape;333;p54"/>
          <p:cNvSpPr txBox="1"/>
          <p:nvPr/>
        </p:nvSpPr>
        <p:spPr>
          <a:xfrm>
            <a:off x="576198" y="3273420"/>
            <a:ext cx="6333160" cy="1372211"/>
          </a:xfrm>
          <a:prstGeom prst="rect">
            <a:avLst/>
          </a:prstGeom>
          <a:solidFill>
            <a:srgbClr val="CDE0F2"/>
          </a:solidFill>
          <a:ln>
            <a:noFill/>
          </a:ln>
        </p:spPr>
        <p:txBody>
          <a:bodyPr spcFirstLastPara="1" wrap="square" lIns="119425" tIns="314100" rIns="119425" bIns="314100" rtlCol="1" anchor="ctr" anchorCtr="0">
            <a:noAutofit/>
          </a:bodyPr>
          <a:lstStyle/>
          <a:p>
            <a:pPr marL="0" marR="0" lvl="0" indent="0" rtl="1">
              <a:lnSpc>
                <a:spcPct val="90000"/>
              </a:lnSpc>
              <a:spcBef>
                <a:spcPts val="0"/>
              </a:spcBef>
              <a:spcAft>
                <a:spcPts val="0"/>
              </a:spcAft>
              <a:buClr>
                <a:srgbClr val="000000"/>
              </a:buClr>
              <a:buSzPts val="1800"/>
              <a:buFont typeface="Arial"/>
              <a:buNone/>
            </a:pPr>
            <a:r>
              <a:rPr lang="ar" sz="1800" b="1" i="0" u="none" strike="noStrike" cap="none" dirty="0">
                <a:solidFill>
                  <a:srgbClr val="15395B"/>
                </a:solidFill>
                <a:latin typeface="Calibri"/>
                <a:ea typeface="Calibri"/>
                <a:cs typeface="Calibri"/>
                <a:sym typeface="Calibri"/>
              </a:rPr>
              <a:t>توفير معلومات، بما في ذلك المواد المتعلقة بالمعلومات الموجودة والتعليم والاتصالات (IEC)، والمشورات المتعلقة بوسائل منع الحمل التي تؤكد على الاختيار المستنير والموافقة المستنيرة والفعالية وخصوصية العميلة وسريتها والإنصاف وعدم التمييز</a:t>
            </a:r>
            <a:endParaRPr sz="1800" b="1" i="0" u="none" strike="noStrike" cap="none" dirty="0">
              <a:solidFill>
                <a:srgbClr val="15395B"/>
              </a:solidFill>
              <a:latin typeface="Calibri"/>
              <a:ea typeface="Calibri"/>
              <a:cs typeface="Calibri"/>
              <a:sym typeface="Calibri"/>
            </a:endParaRPr>
          </a:p>
        </p:txBody>
      </p:sp>
      <p:sp>
        <p:nvSpPr>
          <p:cNvPr id="334" name="Google Shape;334;p54"/>
          <p:cNvSpPr/>
          <p:nvPr/>
        </p:nvSpPr>
        <p:spPr>
          <a:xfrm>
            <a:off x="6909358" y="3273420"/>
            <a:ext cx="1583290" cy="1372211"/>
          </a:xfrm>
          <a:prstGeom prst="rect">
            <a:avLst/>
          </a:prstGeom>
          <a:solidFill>
            <a:srgbClr val="C09E5A"/>
          </a:solidFill>
          <a:ln w="34925" cap="flat" cmpd="sng">
            <a:solidFill>
              <a:srgbClr val="C09E5A"/>
            </a:solidFill>
            <a:prstDash val="solid"/>
            <a:round/>
            <a:headEnd type="none" w="sm" len="sm"/>
            <a:tailEnd type="none" w="sm" len="sm"/>
          </a:ln>
        </p:spPr>
        <p:txBody>
          <a:bodyPr spcFirstLastPara="1" wrap="square" lIns="68550" tIns="68550" rIns="68550" bIns="68550" rtlCol="1" anchor="ctr" anchorCtr="0">
            <a:no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335" name="Google Shape;335;p54"/>
          <p:cNvSpPr txBox="1"/>
          <p:nvPr/>
        </p:nvSpPr>
        <p:spPr>
          <a:xfrm>
            <a:off x="6909358" y="3273420"/>
            <a:ext cx="1583290" cy="1372211"/>
          </a:xfrm>
          <a:prstGeom prst="rect">
            <a:avLst/>
          </a:prstGeom>
          <a:solidFill>
            <a:srgbClr val="F2F2F2"/>
          </a:solidFill>
          <a:ln w="9525" cap="flat" cmpd="sng">
            <a:solidFill>
              <a:schemeClr val="dk2"/>
            </a:solidFill>
            <a:prstDash val="solid"/>
            <a:round/>
            <a:headEnd type="none" w="sm" len="sm"/>
            <a:tailEnd type="none" w="sm" len="sm"/>
          </a:ln>
        </p:spPr>
        <p:txBody>
          <a:bodyPr spcFirstLastPara="1" wrap="square" lIns="81425" tIns="122150" rIns="81425" bIns="122150" rtlCol="1" anchor="ctr" anchorCtr="0">
            <a:noAutofit/>
          </a:bodyPr>
          <a:lstStyle/>
          <a:p>
            <a:pPr marL="0" marR="0" lvl="0" indent="0" algn="ctr" rtl="1">
              <a:lnSpc>
                <a:spcPct val="90000"/>
              </a:lnSpc>
              <a:spcBef>
                <a:spcPts val="0"/>
              </a:spcBef>
              <a:spcAft>
                <a:spcPts val="0"/>
              </a:spcAft>
              <a:buClr>
                <a:srgbClr val="000000"/>
              </a:buClr>
              <a:buSzPts val="2200"/>
              <a:buFont typeface="Arial"/>
              <a:buNone/>
            </a:pPr>
            <a:r>
              <a:rPr lang="ar" sz="2200" b="1" i="0" u="none" strike="noStrike" cap="none">
                <a:solidFill>
                  <a:schemeClr val="dk2"/>
                </a:solidFill>
                <a:latin typeface="Calibri"/>
                <a:ea typeface="Calibri"/>
                <a:cs typeface="Calibri"/>
                <a:sym typeface="Calibri"/>
              </a:rPr>
              <a:t>الوصول إلى المعلومات</a:t>
            </a:r>
            <a:endParaRPr sz="2200" b="1" i="0" u="none" strike="noStrike" cap="none">
              <a:solidFill>
                <a:schemeClr val="dk2"/>
              </a:solidFill>
              <a:latin typeface="Calibri"/>
              <a:ea typeface="Calibri"/>
              <a:cs typeface="Calibri"/>
              <a:sym typeface="Calibri"/>
            </a:endParaRPr>
          </a:p>
        </p:txBody>
      </p:sp>
      <p:sp>
        <p:nvSpPr>
          <p:cNvPr id="336" name="Google Shape;336;p54"/>
          <p:cNvSpPr/>
          <p:nvPr/>
        </p:nvSpPr>
        <p:spPr>
          <a:xfrm>
            <a:off x="576198" y="4727964"/>
            <a:ext cx="6333160" cy="1372211"/>
          </a:xfrm>
          <a:prstGeom prst="rect">
            <a:avLst/>
          </a:prstGeom>
          <a:solidFill>
            <a:srgbClr val="D6D4D3">
              <a:alpha val="88627"/>
            </a:srgbClr>
          </a:solidFill>
          <a:ln w="34925" cap="flat" cmpd="sng">
            <a:solidFill>
              <a:srgbClr val="D6D4D3">
                <a:alpha val="88627"/>
              </a:srgbClr>
            </a:solidFill>
            <a:prstDash val="solid"/>
            <a:round/>
            <a:headEnd type="none" w="sm" len="sm"/>
            <a:tailEnd type="none" w="sm" len="sm"/>
          </a:ln>
        </p:spPr>
        <p:txBody>
          <a:bodyPr spcFirstLastPara="1" wrap="square" lIns="68550" tIns="68550" rIns="68550" bIns="68550" rtlCol="1"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337" name="Google Shape;337;p54"/>
          <p:cNvSpPr txBox="1"/>
          <p:nvPr/>
        </p:nvSpPr>
        <p:spPr>
          <a:xfrm>
            <a:off x="576198" y="4727964"/>
            <a:ext cx="6333160" cy="1372211"/>
          </a:xfrm>
          <a:prstGeom prst="rect">
            <a:avLst/>
          </a:prstGeom>
          <a:solidFill>
            <a:schemeClr val="accent4"/>
          </a:solidFill>
          <a:ln>
            <a:noFill/>
          </a:ln>
        </p:spPr>
        <p:txBody>
          <a:bodyPr spcFirstLastPara="1" wrap="square" lIns="119425" tIns="314100" rIns="119425" bIns="314100" rtlCol="1" anchor="ctr" anchorCtr="0">
            <a:noAutofit/>
          </a:bodyPr>
          <a:lstStyle/>
          <a:p>
            <a:pPr marL="0" marR="0" lvl="0" indent="0" rtl="1">
              <a:lnSpc>
                <a:spcPct val="90000"/>
              </a:lnSpc>
              <a:spcBef>
                <a:spcPts val="0"/>
              </a:spcBef>
              <a:spcAft>
                <a:spcPts val="0"/>
              </a:spcAft>
              <a:buClr>
                <a:srgbClr val="000000"/>
              </a:buClr>
              <a:buSzPts val="2000"/>
              <a:buFont typeface="Arial"/>
              <a:buNone/>
            </a:pPr>
            <a:r>
              <a:rPr lang="ar" sz="2000" b="1" i="0" u="none" strike="noStrike" cap="none" dirty="0">
                <a:solidFill>
                  <a:srgbClr val="15395B"/>
                </a:solidFill>
                <a:latin typeface="Calibri"/>
                <a:ea typeface="Calibri"/>
                <a:cs typeface="Calibri"/>
                <a:sym typeface="Calibri"/>
              </a:rPr>
              <a:t>التأكد من أن المجتمع مدرك لتوفّر وسائل منع الحمل للنساء والمراهقين والرجال</a:t>
            </a:r>
            <a:endParaRPr sz="2000" b="1" i="0" u="none" strike="noStrike" cap="none" dirty="0">
              <a:solidFill>
                <a:srgbClr val="15395B"/>
              </a:solidFill>
              <a:latin typeface="Calibri"/>
              <a:ea typeface="Calibri"/>
              <a:cs typeface="Calibri"/>
              <a:sym typeface="Calibri"/>
            </a:endParaRPr>
          </a:p>
        </p:txBody>
      </p:sp>
      <p:sp>
        <p:nvSpPr>
          <p:cNvPr id="338" name="Google Shape;338;p54"/>
          <p:cNvSpPr/>
          <p:nvPr/>
        </p:nvSpPr>
        <p:spPr>
          <a:xfrm>
            <a:off x="6909358" y="4727964"/>
            <a:ext cx="1583290" cy="1372211"/>
          </a:xfrm>
          <a:prstGeom prst="rect">
            <a:avLst/>
          </a:prstGeom>
          <a:solidFill>
            <a:srgbClr val="88795F"/>
          </a:solidFill>
          <a:ln w="34925" cap="flat" cmpd="sng">
            <a:solidFill>
              <a:srgbClr val="88795F"/>
            </a:solidFill>
            <a:prstDash val="solid"/>
            <a:round/>
            <a:headEnd type="none" w="sm" len="sm"/>
            <a:tailEnd type="none" w="sm" len="sm"/>
          </a:ln>
        </p:spPr>
        <p:txBody>
          <a:bodyPr spcFirstLastPara="1" wrap="square" lIns="68550" tIns="68550" rIns="68550" bIns="68550" rtlCol="1"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339" name="Google Shape;339;p54"/>
          <p:cNvSpPr txBox="1"/>
          <p:nvPr/>
        </p:nvSpPr>
        <p:spPr>
          <a:xfrm>
            <a:off x="6909358" y="4727964"/>
            <a:ext cx="1583290" cy="1372211"/>
          </a:xfrm>
          <a:prstGeom prst="rect">
            <a:avLst/>
          </a:prstGeom>
          <a:solidFill>
            <a:srgbClr val="FBEDE7"/>
          </a:solidFill>
          <a:ln w="9525" cap="flat" cmpd="sng">
            <a:solidFill>
              <a:schemeClr val="dk2"/>
            </a:solidFill>
            <a:prstDash val="solid"/>
            <a:round/>
            <a:headEnd type="none" w="sm" len="sm"/>
            <a:tailEnd type="none" w="sm" len="sm"/>
          </a:ln>
        </p:spPr>
        <p:txBody>
          <a:bodyPr spcFirstLastPara="1" wrap="square" lIns="81425" tIns="122150" rIns="81425" bIns="122150" rtlCol="1" anchor="ctr" anchorCtr="0">
            <a:noAutofit/>
          </a:bodyPr>
          <a:lstStyle/>
          <a:p>
            <a:pPr marL="0" marR="0" lvl="0" indent="0" algn="ctr" rtl="1">
              <a:lnSpc>
                <a:spcPct val="90000"/>
              </a:lnSpc>
              <a:spcBef>
                <a:spcPts val="0"/>
              </a:spcBef>
              <a:spcAft>
                <a:spcPts val="0"/>
              </a:spcAft>
              <a:buClr>
                <a:srgbClr val="000000"/>
              </a:buClr>
              <a:buSzPts val="2000"/>
              <a:buFont typeface="Arial"/>
              <a:buNone/>
            </a:pPr>
            <a:r>
              <a:rPr lang="ar-EG" sz="2200" b="1" i="0" u="none" strike="noStrike" cap="none" dirty="0">
                <a:solidFill>
                  <a:schemeClr val="dk2"/>
                </a:solidFill>
                <a:latin typeface="Arial"/>
                <a:ea typeface="Arial"/>
                <a:cs typeface="Arial"/>
                <a:sym typeface="Arial"/>
              </a:rPr>
              <a:t>رفع الوعي</a:t>
            </a:r>
            <a:endParaRPr sz="2200" b="1" i="0" u="none" strike="noStrike" cap="none" dirty="0">
              <a:solidFill>
                <a:schemeClr val="dk2"/>
              </a:solidFill>
              <a:latin typeface="Arial"/>
              <a:ea typeface="Arial"/>
              <a:cs typeface="Arial"/>
              <a:sym typeface="Arial"/>
            </a:endParaRPr>
          </a:p>
        </p:txBody>
      </p:sp>
      <p:sp>
        <p:nvSpPr>
          <p:cNvPr id="340" name="Google Shape;340;p54"/>
          <p:cNvSpPr/>
          <p:nvPr/>
        </p:nvSpPr>
        <p:spPr>
          <a:xfrm>
            <a:off x="0" y="0"/>
            <a:ext cx="9144000" cy="6858000"/>
          </a:xfrm>
          <a:prstGeom prst="rect">
            <a:avLst/>
          </a:prstGeom>
          <a:noFill/>
          <a:ln w="66675" cap="rnd" cmpd="sng">
            <a:solidFill>
              <a:schemeClr val="dk2"/>
            </a:solidFill>
            <a:prstDash val="solid"/>
            <a:round/>
            <a:headEnd type="none" w="sm" len="sm"/>
            <a:tailEnd type="none" w="sm" len="sm"/>
          </a:ln>
        </p:spPr>
        <p:txBody>
          <a:bodyPr spcFirstLastPara="1" wrap="square" lIns="91425" tIns="45700" rIns="91425" bIns="45700" rtlCol="1"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1" name="Google Shape;1181;p144"/>
          <p:cNvSpPr txBox="1">
            <a:spLocks noGrp="1"/>
          </p:cNvSpPr>
          <p:nvPr>
            <p:ph type="title"/>
          </p:nvPr>
        </p:nvSpPr>
        <p:spPr>
          <a:xfrm>
            <a:off x="457200" y="525158"/>
            <a:ext cx="8473858" cy="1143000"/>
          </a:xfrm>
          <a:prstGeom prst="rect">
            <a:avLst/>
          </a:prstGeom>
          <a:noFill/>
          <a:ln>
            <a:noFill/>
          </a:ln>
        </p:spPr>
        <p:txBody>
          <a:bodyPr spcFirstLastPara="1" wrap="square" lIns="68550" tIns="34275" rIns="68550" bIns="34275" rtlCol="1" anchor="t" anchorCtr="0">
            <a:noAutofit/>
          </a:bodyPr>
          <a:lstStyle/>
          <a:p>
            <a:pPr marL="0" lvl="0" indent="0" rtl="1">
              <a:lnSpc>
                <a:spcPct val="89000"/>
              </a:lnSpc>
              <a:spcBef>
                <a:spcPts val="0"/>
              </a:spcBef>
              <a:spcAft>
                <a:spcPts val="0"/>
              </a:spcAft>
              <a:buClr>
                <a:srgbClr val="0D110D"/>
              </a:buClr>
              <a:buSzPts val="3200"/>
              <a:buFont typeface="Arial"/>
              <a:buNone/>
            </a:pPr>
            <a:r>
              <a:rPr lang="ar" sz="4400" dirty="0">
                <a:solidFill>
                  <a:schemeClr val="dk2"/>
                </a:solidFill>
                <a:latin typeface="Arial"/>
                <a:ea typeface="Arial"/>
                <a:cs typeface="Arial"/>
                <a:sym typeface="Arial"/>
              </a:rPr>
              <a:t>حبوب طارئة لمنع الحمل</a:t>
            </a:r>
            <a:endParaRPr sz="4400" dirty="0">
              <a:solidFill>
                <a:schemeClr val="dk2"/>
              </a:solidFill>
            </a:endParaRPr>
          </a:p>
        </p:txBody>
      </p:sp>
      <p:sp>
        <p:nvSpPr>
          <p:cNvPr id="1182" name="Google Shape;1182;p144"/>
          <p:cNvSpPr txBox="1">
            <a:spLocks noGrp="1"/>
          </p:cNvSpPr>
          <p:nvPr>
            <p:ph type="body" idx="1"/>
          </p:nvPr>
        </p:nvSpPr>
        <p:spPr>
          <a:xfrm>
            <a:off x="1164921" y="1450075"/>
            <a:ext cx="7452985" cy="3600450"/>
          </a:xfrm>
          <a:prstGeom prst="rect">
            <a:avLst/>
          </a:prstGeom>
          <a:noFill/>
          <a:ln>
            <a:noFill/>
          </a:ln>
        </p:spPr>
        <p:txBody>
          <a:bodyPr spcFirstLastPara="1" wrap="square" lIns="68550" tIns="34275" rIns="68550" bIns="34275" rtlCol="1" anchor="t" anchorCtr="0">
            <a:noAutofit/>
          </a:bodyPr>
          <a:lstStyle/>
          <a:p>
            <a:pPr marL="288036" lvl="0" indent="-288036" rtl="1">
              <a:lnSpc>
                <a:spcPct val="74000"/>
              </a:lnSpc>
              <a:spcBef>
                <a:spcPts val="0"/>
              </a:spcBef>
              <a:spcAft>
                <a:spcPts val="0"/>
              </a:spcAft>
              <a:buClr>
                <a:schemeClr val="dk2"/>
              </a:buClr>
              <a:buSzPts val="1870"/>
              <a:buChar char="■"/>
            </a:pPr>
            <a:r>
              <a:rPr lang="ar" dirty="0">
                <a:solidFill>
                  <a:schemeClr val="dk2"/>
                </a:solidFill>
                <a:latin typeface="Calibri"/>
                <a:ea typeface="Calibri"/>
                <a:cs typeface="Calibri"/>
                <a:sym typeface="Calibri"/>
              </a:rPr>
              <a:t>هي حبوب تساعد السيدات على عدم الحمل بعد حدوث الجماع غير المحمي.</a:t>
            </a:r>
            <a:endParaRPr dirty="0">
              <a:solidFill>
                <a:schemeClr val="dk2"/>
              </a:solidFill>
              <a:latin typeface="Calibri"/>
              <a:ea typeface="Calibri"/>
              <a:cs typeface="Calibri"/>
              <a:sym typeface="Calibri"/>
            </a:endParaRPr>
          </a:p>
          <a:p>
            <a:pPr marL="288036" lvl="0" indent="-288036" rtl="1">
              <a:lnSpc>
                <a:spcPct val="74000"/>
              </a:lnSpc>
              <a:spcBef>
                <a:spcPts val="900"/>
              </a:spcBef>
              <a:spcAft>
                <a:spcPts val="0"/>
              </a:spcAft>
              <a:buClr>
                <a:schemeClr val="dk2"/>
              </a:buClr>
              <a:buSzPts val="1870"/>
              <a:buChar char="■"/>
            </a:pPr>
            <a:r>
              <a:rPr lang="ar" dirty="0">
                <a:solidFill>
                  <a:schemeClr val="dk2"/>
                </a:solidFill>
                <a:latin typeface="Calibri"/>
                <a:ea typeface="Calibri"/>
                <a:cs typeface="Calibri"/>
                <a:sym typeface="Calibri"/>
              </a:rPr>
              <a:t>تتوفر عدة أنواع مختلفة من الحبوب العاجلة لمنع الحمل منها:</a:t>
            </a:r>
            <a:endParaRPr dirty="0">
              <a:solidFill>
                <a:schemeClr val="dk2"/>
              </a:solidFill>
              <a:latin typeface="Calibri"/>
              <a:ea typeface="Calibri"/>
              <a:cs typeface="Calibri"/>
              <a:sym typeface="Calibri"/>
            </a:endParaRPr>
          </a:p>
          <a:p>
            <a:pPr marL="685800" lvl="1" indent="-288035" rtl="1">
              <a:lnSpc>
                <a:spcPct val="74000"/>
              </a:lnSpc>
              <a:spcBef>
                <a:spcPts val="525"/>
              </a:spcBef>
              <a:spcAft>
                <a:spcPts val="0"/>
              </a:spcAft>
              <a:buClr>
                <a:schemeClr val="dk2"/>
              </a:buClr>
              <a:buSzPts val="1530"/>
              <a:buChar char="–"/>
            </a:pPr>
            <a:r>
              <a:rPr lang="ar" sz="2400" dirty="0">
                <a:solidFill>
                  <a:schemeClr val="dk2"/>
                </a:solidFill>
                <a:latin typeface="Calibri"/>
                <a:ea typeface="Calibri"/>
                <a:cs typeface="Calibri"/>
                <a:sym typeface="Calibri"/>
              </a:rPr>
              <a:t>حبوب البروجستين فقط مع ليفونورجستريل أو نورجستريل</a:t>
            </a:r>
            <a:endParaRPr sz="2400" dirty="0">
              <a:solidFill>
                <a:schemeClr val="dk2"/>
              </a:solidFill>
              <a:latin typeface="Calibri"/>
              <a:ea typeface="Calibri"/>
              <a:cs typeface="Calibri"/>
              <a:sym typeface="Calibri"/>
            </a:endParaRPr>
          </a:p>
          <a:p>
            <a:pPr marL="685800" lvl="1" indent="-288035" rtl="1">
              <a:lnSpc>
                <a:spcPct val="74000"/>
              </a:lnSpc>
              <a:spcBef>
                <a:spcPts val="525"/>
              </a:spcBef>
              <a:spcAft>
                <a:spcPts val="0"/>
              </a:spcAft>
              <a:buClr>
                <a:schemeClr val="dk2"/>
              </a:buClr>
              <a:buSzPts val="1530"/>
              <a:buChar char="–"/>
            </a:pPr>
            <a:r>
              <a:rPr lang="ar" sz="2400" dirty="0">
                <a:solidFill>
                  <a:schemeClr val="dk2"/>
                </a:solidFill>
                <a:latin typeface="Calibri"/>
                <a:ea typeface="Calibri"/>
                <a:cs typeface="Calibri"/>
                <a:sym typeface="Calibri"/>
              </a:rPr>
              <a:t>منتج خاص من الحبوب العاجلة لمنع الحمل يحتوي على ليفونورجستريل فقط (أسيتات اليوليبريستال)</a:t>
            </a:r>
            <a:endParaRPr sz="2400" dirty="0">
              <a:solidFill>
                <a:schemeClr val="dk2"/>
              </a:solidFill>
              <a:latin typeface="Calibri"/>
              <a:ea typeface="Calibri"/>
              <a:cs typeface="Calibri"/>
              <a:sym typeface="Calibri"/>
            </a:endParaRPr>
          </a:p>
          <a:p>
            <a:pPr marL="685800" lvl="1" indent="-288035" rtl="1">
              <a:lnSpc>
                <a:spcPct val="74000"/>
              </a:lnSpc>
              <a:spcBef>
                <a:spcPts val="525"/>
              </a:spcBef>
              <a:spcAft>
                <a:spcPts val="0"/>
              </a:spcAft>
              <a:buClr>
                <a:schemeClr val="dk2"/>
              </a:buClr>
              <a:buSzPts val="1530"/>
              <a:buChar char="–"/>
            </a:pPr>
            <a:r>
              <a:rPr lang="ar" sz="2400" dirty="0">
                <a:solidFill>
                  <a:schemeClr val="dk2"/>
                </a:solidFill>
                <a:latin typeface="Calibri"/>
                <a:ea typeface="Calibri"/>
                <a:cs typeface="Calibri"/>
                <a:sym typeface="Calibri"/>
              </a:rPr>
              <a:t>حبوب منع الحمل الفموية المركبة</a:t>
            </a:r>
            <a:r>
              <a:rPr lang="ar" sz="2400" b="1" dirty="0">
                <a:solidFill>
                  <a:schemeClr val="dk2"/>
                </a:solidFill>
                <a:latin typeface="Calibri"/>
                <a:ea typeface="Calibri"/>
                <a:cs typeface="Calibri"/>
                <a:sym typeface="Calibri"/>
              </a:rPr>
              <a:t> </a:t>
            </a:r>
            <a:endParaRPr dirty="0">
              <a:solidFill>
                <a:schemeClr val="dk2"/>
              </a:solidFill>
              <a:latin typeface="Calibri"/>
              <a:ea typeface="Calibri"/>
              <a:cs typeface="Calibri"/>
              <a:sym typeface="Calibri"/>
            </a:endParaRPr>
          </a:p>
          <a:p>
            <a:pPr marL="288036" lvl="0" indent="-288036" rtl="1">
              <a:lnSpc>
                <a:spcPct val="74000"/>
              </a:lnSpc>
              <a:spcBef>
                <a:spcPts val="900"/>
              </a:spcBef>
              <a:spcAft>
                <a:spcPts val="0"/>
              </a:spcAft>
              <a:buClr>
                <a:schemeClr val="dk2"/>
              </a:buClr>
              <a:buSzPts val="1870"/>
              <a:buChar char="■"/>
            </a:pPr>
            <a:r>
              <a:rPr lang="ar" dirty="0">
                <a:solidFill>
                  <a:schemeClr val="dk2"/>
                </a:solidFill>
                <a:latin typeface="Calibri"/>
                <a:ea typeface="Calibri"/>
                <a:cs typeface="Calibri"/>
                <a:sym typeface="Calibri"/>
              </a:rPr>
              <a:t>تعمل الحبوب العاجلة لمنع الحمل في الأساس عن طريق تأخير الإباضة أو إعاقتها.</a:t>
            </a:r>
            <a:endParaRPr dirty="0">
              <a:solidFill>
                <a:schemeClr val="dk2"/>
              </a:solidFill>
              <a:latin typeface="Calibri"/>
              <a:ea typeface="Calibri"/>
              <a:cs typeface="Calibri"/>
              <a:sym typeface="Calibri"/>
            </a:endParaRPr>
          </a:p>
          <a:p>
            <a:pPr marL="288036" lvl="0" indent="-288036" rtl="1">
              <a:lnSpc>
                <a:spcPct val="74000"/>
              </a:lnSpc>
              <a:spcBef>
                <a:spcPts val="900"/>
              </a:spcBef>
              <a:spcAft>
                <a:spcPts val="0"/>
              </a:spcAft>
              <a:buClr>
                <a:schemeClr val="dk2"/>
              </a:buClr>
              <a:buSzPts val="1870"/>
              <a:buChar char="■"/>
            </a:pPr>
            <a:r>
              <a:rPr lang="ar" dirty="0">
                <a:solidFill>
                  <a:schemeClr val="dk2"/>
                </a:solidFill>
                <a:latin typeface="Calibri"/>
                <a:ea typeface="Calibri"/>
                <a:cs typeface="Calibri"/>
                <a:sym typeface="Calibri"/>
              </a:rPr>
              <a:t>وتساعد في منع الحمل عند أخذها لمدة خمسة أيام بحد أقصى بعد حدوث الجماع غير المحمي. وتزداد فعاليتها كلما تم أخذها في وقت مبكر.</a:t>
            </a:r>
            <a:endParaRPr dirty="0">
              <a:solidFill>
                <a:schemeClr val="dk2"/>
              </a:solidFill>
              <a:latin typeface="Calibri"/>
              <a:ea typeface="Calibri"/>
              <a:cs typeface="Calibri"/>
              <a:sym typeface="Calibri"/>
            </a:endParaRPr>
          </a:p>
          <a:p>
            <a:pPr marL="288036" lvl="0" indent="-288036" rtl="1">
              <a:lnSpc>
                <a:spcPct val="74000"/>
              </a:lnSpc>
              <a:spcBef>
                <a:spcPts val="900"/>
              </a:spcBef>
              <a:spcAft>
                <a:spcPts val="0"/>
              </a:spcAft>
              <a:buClr>
                <a:schemeClr val="dk2"/>
              </a:buClr>
              <a:buSzPts val="1870"/>
              <a:buChar char="■"/>
            </a:pPr>
            <a:r>
              <a:rPr lang="ar" dirty="0">
                <a:solidFill>
                  <a:schemeClr val="dk2"/>
                </a:solidFill>
                <a:latin typeface="Calibri"/>
                <a:ea typeface="Calibri"/>
                <a:cs typeface="Calibri"/>
                <a:sym typeface="Calibri"/>
              </a:rPr>
              <a:t>لا تؤثر الحبوب العاجلة لمنع أي حمل على الحمل القائم بالفعل. </a:t>
            </a:r>
            <a:endParaRPr dirty="0">
              <a:solidFill>
                <a:schemeClr val="dk2"/>
              </a:solidFill>
              <a:latin typeface="Calibri"/>
              <a:ea typeface="Calibri"/>
              <a:cs typeface="Calibri"/>
              <a:sym typeface="Calibri"/>
            </a:endParaRPr>
          </a:p>
          <a:p>
            <a:pPr marL="288036" lvl="0" indent="-198977" rtl="1">
              <a:lnSpc>
                <a:spcPct val="74000"/>
              </a:lnSpc>
              <a:spcBef>
                <a:spcPts val="900"/>
              </a:spcBef>
              <a:spcAft>
                <a:spcPts val="0"/>
              </a:spcAft>
              <a:buClr>
                <a:schemeClr val="dk2"/>
              </a:buClr>
              <a:buSzPts val="1870"/>
              <a:buNone/>
            </a:pPr>
            <a:endParaRPr sz="1403" dirty="0">
              <a:latin typeface="Arial"/>
              <a:ea typeface="Arial"/>
              <a:cs typeface="Arial"/>
              <a:sym typeface="Arial"/>
            </a:endParaRPr>
          </a:p>
          <a:p>
            <a:pPr marL="288036" lvl="0" indent="-198977" rtl="1">
              <a:lnSpc>
                <a:spcPct val="74000"/>
              </a:lnSpc>
              <a:spcBef>
                <a:spcPts val="900"/>
              </a:spcBef>
              <a:spcAft>
                <a:spcPts val="0"/>
              </a:spcAft>
              <a:buClr>
                <a:schemeClr val="dk2"/>
              </a:buClr>
              <a:buSzPts val="1870"/>
              <a:buNone/>
            </a:pPr>
            <a:endParaRPr sz="1403" dirty="0">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145"/>
          <p:cNvSpPr txBox="1">
            <a:spLocks noGrp="1"/>
          </p:cNvSpPr>
          <p:nvPr>
            <p:ph type="title"/>
          </p:nvPr>
        </p:nvSpPr>
        <p:spPr>
          <a:xfrm>
            <a:off x="645090" y="433786"/>
            <a:ext cx="7853819" cy="708525"/>
          </a:xfrm>
          <a:prstGeom prst="rect">
            <a:avLst/>
          </a:prstGeom>
          <a:noFill/>
          <a:ln>
            <a:noFill/>
          </a:ln>
        </p:spPr>
        <p:txBody>
          <a:bodyPr spcFirstLastPara="1" wrap="square" lIns="68550" tIns="34275" rIns="68550" bIns="34275" rtlCol="1" anchor="t" anchorCtr="0">
            <a:noAutofit/>
          </a:bodyPr>
          <a:lstStyle/>
          <a:p>
            <a:pPr marL="0" lvl="0" indent="0" algn="l" rtl="1">
              <a:lnSpc>
                <a:spcPct val="89000"/>
              </a:lnSpc>
              <a:spcBef>
                <a:spcPts val="0"/>
              </a:spcBef>
              <a:spcAft>
                <a:spcPts val="0"/>
              </a:spcAft>
              <a:buClr>
                <a:srgbClr val="0D110D"/>
              </a:buClr>
              <a:buSzPts val="3200"/>
              <a:buFont typeface="Arial"/>
              <a:buNone/>
            </a:pPr>
            <a:r>
              <a:rPr lang="ar" sz="4400" dirty="0">
                <a:solidFill>
                  <a:schemeClr val="dk2"/>
                </a:solidFill>
                <a:latin typeface="Calibri"/>
                <a:ea typeface="Calibri"/>
                <a:cs typeface="Calibri"/>
                <a:sym typeface="Calibri"/>
              </a:rPr>
              <a:t>حقن البروجستين فقط [Progestin]</a:t>
            </a:r>
            <a:endParaRPr sz="4400" dirty="0">
              <a:solidFill>
                <a:schemeClr val="dk2"/>
              </a:solidFill>
              <a:latin typeface="Calibri"/>
              <a:ea typeface="Calibri"/>
              <a:cs typeface="Calibri"/>
              <a:sym typeface="Calibri"/>
            </a:endParaRPr>
          </a:p>
        </p:txBody>
      </p:sp>
      <p:sp>
        <p:nvSpPr>
          <p:cNvPr id="1189" name="Google Shape;1189;p145"/>
          <p:cNvSpPr txBox="1">
            <a:spLocks noGrp="1"/>
          </p:cNvSpPr>
          <p:nvPr>
            <p:ph type="body" idx="1"/>
          </p:nvPr>
        </p:nvSpPr>
        <p:spPr>
          <a:xfrm>
            <a:off x="3309838" y="1586180"/>
            <a:ext cx="5189071" cy="3394575"/>
          </a:xfrm>
          <a:prstGeom prst="rect">
            <a:avLst/>
          </a:prstGeom>
          <a:noFill/>
          <a:ln>
            <a:noFill/>
          </a:ln>
        </p:spPr>
        <p:txBody>
          <a:bodyPr spcFirstLastPara="1" wrap="square" lIns="68550" tIns="34275" rIns="68550" bIns="34275" rtlCol="1" anchor="t" anchorCtr="0">
            <a:noAutofit/>
          </a:bodyPr>
          <a:lstStyle/>
          <a:p>
            <a:pPr marL="288036" lvl="0" indent="-288036" rtl="1">
              <a:lnSpc>
                <a:spcPct val="94000"/>
              </a:lnSpc>
              <a:spcBef>
                <a:spcPts val="0"/>
              </a:spcBef>
              <a:spcAft>
                <a:spcPts val="0"/>
              </a:spcAft>
              <a:buClr>
                <a:schemeClr val="dk2"/>
              </a:buClr>
              <a:buSzPts val="2000"/>
              <a:buChar char="■"/>
            </a:pPr>
            <a:r>
              <a:rPr lang="ar" sz="2800" dirty="0">
                <a:solidFill>
                  <a:schemeClr val="dk2"/>
                </a:solidFill>
              </a:rPr>
              <a:t>حقن مدخر أسيتات ميدروكسي بروجستيرون (الديبوبروفيرا) – 3 مرات شهرياً</a:t>
            </a:r>
            <a:endParaRPr dirty="0"/>
          </a:p>
          <a:p>
            <a:pPr marL="0" lvl="0" indent="0" rtl="1">
              <a:lnSpc>
                <a:spcPct val="94000"/>
              </a:lnSpc>
              <a:spcBef>
                <a:spcPts val="0"/>
              </a:spcBef>
              <a:spcAft>
                <a:spcPts val="0"/>
              </a:spcAft>
              <a:buClr>
                <a:schemeClr val="dk2"/>
              </a:buClr>
              <a:buSzPts val="2000"/>
              <a:buNone/>
            </a:pPr>
            <a:endParaRPr sz="2800" dirty="0">
              <a:solidFill>
                <a:schemeClr val="dk2"/>
              </a:solidFill>
            </a:endParaRPr>
          </a:p>
          <a:p>
            <a:pPr marL="288036" lvl="0" indent="-288036" rtl="1">
              <a:lnSpc>
                <a:spcPct val="94000"/>
              </a:lnSpc>
              <a:spcBef>
                <a:spcPts val="900"/>
              </a:spcBef>
              <a:spcAft>
                <a:spcPts val="0"/>
              </a:spcAft>
              <a:buClr>
                <a:schemeClr val="dk2"/>
              </a:buClr>
              <a:buSzPts val="2000"/>
              <a:buChar char="■"/>
            </a:pPr>
            <a:r>
              <a:rPr lang="ar" sz="2800" dirty="0">
                <a:solidFill>
                  <a:schemeClr val="dk2"/>
                </a:solidFill>
              </a:rPr>
              <a:t>حقن مدخر أسيتات ميدروكسي بروجستيرون (الديبوبروفيرا) تحت الجلد – 3 مرات شهرياً</a:t>
            </a:r>
            <a:endParaRPr dirty="0"/>
          </a:p>
          <a:p>
            <a:pPr marL="0" lvl="0" indent="0" rtl="1">
              <a:lnSpc>
                <a:spcPct val="94000"/>
              </a:lnSpc>
              <a:spcBef>
                <a:spcPts val="900"/>
              </a:spcBef>
              <a:spcAft>
                <a:spcPts val="0"/>
              </a:spcAft>
              <a:buClr>
                <a:schemeClr val="dk2"/>
              </a:buClr>
              <a:buSzPts val="2000"/>
              <a:buNone/>
            </a:pPr>
            <a:endParaRPr sz="2800" dirty="0">
              <a:solidFill>
                <a:schemeClr val="dk2"/>
              </a:solidFill>
            </a:endParaRPr>
          </a:p>
          <a:p>
            <a:pPr marL="288036" lvl="0" indent="-288036" rtl="1">
              <a:lnSpc>
                <a:spcPct val="94000"/>
              </a:lnSpc>
              <a:spcBef>
                <a:spcPts val="900"/>
              </a:spcBef>
              <a:spcAft>
                <a:spcPts val="0"/>
              </a:spcAft>
              <a:buClr>
                <a:schemeClr val="dk2"/>
              </a:buClr>
              <a:buSzPts val="2000"/>
              <a:buChar char="■"/>
            </a:pPr>
            <a:r>
              <a:rPr lang="ar" sz="2800" dirty="0">
                <a:solidFill>
                  <a:schemeClr val="dk2"/>
                </a:solidFill>
              </a:rPr>
              <a:t>حقن النت - إن (نوراثيستيرون إينونثات)</a:t>
            </a:r>
            <a:endParaRPr sz="2800" dirty="0">
              <a:solidFill>
                <a:schemeClr val="dk2"/>
              </a:solidFill>
            </a:endParaRPr>
          </a:p>
        </p:txBody>
      </p:sp>
      <p:pic>
        <p:nvPicPr>
          <p:cNvPr id="1190" name="Google Shape;1190;p145" descr="DepoProvera_BoxBottle2a"/>
          <p:cNvPicPr preferRelativeResize="0">
            <a:picLocks noGrp="1"/>
          </p:cNvPicPr>
          <p:nvPr>
            <p:ph type="body" idx="2"/>
          </p:nvPr>
        </p:nvPicPr>
        <p:blipFill rotWithShape="1">
          <a:blip r:embed="rId3">
            <a:alphaModFix/>
          </a:blip>
          <a:srcRect/>
          <a:stretch/>
        </p:blipFill>
        <p:spPr>
          <a:xfrm>
            <a:off x="1574161" y="1251809"/>
            <a:ext cx="1620000" cy="1623050"/>
          </a:xfrm>
          <a:prstGeom prst="rect">
            <a:avLst/>
          </a:prstGeom>
          <a:noFill/>
          <a:ln w="9525" cap="flat" cmpd="sng">
            <a:solidFill>
              <a:srgbClr val="000000"/>
            </a:solidFill>
            <a:prstDash val="solid"/>
            <a:miter lim="800000"/>
            <a:headEnd type="none" w="sm" len="sm"/>
            <a:tailEnd type="none" w="sm" len="sm"/>
          </a:ln>
        </p:spPr>
      </p:pic>
      <p:pic>
        <p:nvPicPr>
          <p:cNvPr id="1191" name="Google Shape;1191;p145"/>
          <p:cNvPicPr preferRelativeResize="0"/>
          <p:nvPr/>
        </p:nvPicPr>
        <p:blipFill rotWithShape="1">
          <a:blip r:embed="rId4">
            <a:alphaModFix/>
          </a:blip>
          <a:srcRect/>
          <a:stretch/>
        </p:blipFill>
        <p:spPr>
          <a:xfrm>
            <a:off x="1588371" y="2924842"/>
            <a:ext cx="1620000" cy="1465714"/>
          </a:xfrm>
          <a:prstGeom prst="rect">
            <a:avLst/>
          </a:prstGeom>
          <a:noFill/>
          <a:ln w="19050" cap="flat" cmpd="sng">
            <a:solidFill>
              <a:schemeClr val="dk1"/>
            </a:solidFill>
            <a:prstDash val="solid"/>
            <a:round/>
            <a:headEnd type="none" w="sm" len="sm"/>
            <a:tailEnd type="none" w="sm" len="sm"/>
          </a:ln>
        </p:spPr>
      </p:pic>
      <p:pic>
        <p:nvPicPr>
          <p:cNvPr id="1192" name="Google Shape;1192;p145" descr="Noristerat_Box_Syringe_MUVS_org_ 2007 Vienna"/>
          <p:cNvPicPr preferRelativeResize="0"/>
          <p:nvPr/>
        </p:nvPicPr>
        <p:blipFill rotWithShape="1">
          <a:blip r:embed="rId5">
            <a:alphaModFix/>
          </a:blip>
          <a:srcRect l="12211" t="13964" r="17241" b="6556"/>
          <a:stretch/>
        </p:blipFill>
        <p:spPr>
          <a:xfrm>
            <a:off x="1588686" y="4464808"/>
            <a:ext cx="1620000" cy="1431250"/>
          </a:xfrm>
          <a:prstGeom prst="rect">
            <a:avLst/>
          </a:prstGeom>
          <a:noFill/>
          <a:ln w="9525" cap="flat" cmpd="sng">
            <a:solidFill>
              <a:srgbClr val="000000"/>
            </a:solidFill>
            <a:prstDash val="solid"/>
            <a:miter lim="800000"/>
            <a:headEnd type="none" w="sm" len="sm"/>
            <a:tailEnd type="none" w="sm" len="sm"/>
          </a:ln>
        </p:spPr>
      </p:pic>
      <p:sp>
        <p:nvSpPr>
          <p:cNvPr id="1193" name="Google Shape;1193;p145"/>
          <p:cNvSpPr/>
          <p:nvPr/>
        </p:nvSpPr>
        <p:spPr>
          <a:xfrm>
            <a:off x="5584259" y="6341221"/>
            <a:ext cx="2914650" cy="245475"/>
          </a:xfrm>
          <a:prstGeom prst="rect">
            <a:avLst/>
          </a:prstGeom>
          <a:solidFill>
            <a:srgbClr val="FFFFFF"/>
          </a:solidFill>
          <a:ln>
            <a:noFill/>
          </a:ln>
        </p:spPr>
        <p:txBody>
          <a:bodyPr spcFirstLastPara="1" wrap="square" lIns="68550" tIns="34275" rIns="68550" bIns="34275" rtlCol="1" anchor="ctr" anchorCtr="0">
            <a:noAutofit/>
          </a:bodyPr>
          <a:lstStyle/>
          <a:p>
            <a:pPr marL="0" marR="0" lvl="0" indent="0" rtl="1">
              <a:lnSpc>
                <a:spcPct val="100000"/>
              </a:lnSpc>
              <a:spcBef>
                <a:spcPts val="0"/>
              </a:spcBef>
              <a:spcAft>
                <a:spcPts val="0"/>
              </a:spcAft>
              <a:buClr>
                <a:srgbClr val="000000"/>
              </a:buClr>
              <a:buSzPts val="1050"/>
              <a:buFont typeface="Arial"/>
              <a:buNone/>
            </a:pPr>
            <a:r>
              <a:rPr lang="ar" sz="1050" b="0" i="1" u="none" strike="noStrike" cap="none" dirty="0">
                <a:solidFill>
                  <a:schemeClr val="dk2"/>
                </a:solidFill>
                <a:latin typeface="Arial"/>
                <a:ea typeface="Arial"/>
                <a:cs typeface="Arial"/>
                <a:sym typeface="Arial"/>
              </a:rPr>
              <a:t>المصدر: منظمة الصحة العالمية، ومركز جونز هوبكينز لبرامج الاتصال (CCP)، 2010؛ كينجسلي، 2010 </a:t>
            </a:r>
            <a:endParaRPr sz="1050" b="0" i="0" u="none" strike="noStrike" cap="none" dirty="0">
              <a:solidFill>
                <a:schemeClr val="dk2"/>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p146"/>
          <p:cNvSpPr txBox="1">
            <a:spLocks noGrp="1"/>
          </p:cNvSpPr>
          <p:nvPr>
            <p:ph type="title"/>
          </p:nvPr>
        </p:nvSpPr>
        <p:spPr>
          <a:xfrm>
            <a:off x="701456" y="486841"/>
            <a:ext cx="7866345" cy="541800"/>
          </a:xfrm>
          <a:prstGeom prst="rect">
            <a:avLst/>
          </a:prstGeom>
          <a:noFill/>
          <a:ln>
            <a:noFill/>
          </a:ln>
        </p:spPr>
        <p:txBody>
          <a:bodyPr spcFirstLastPara="1" wrap="square" lIns="68550" tIns="34275" rIns="68550" bIns="34275" rtlCol="1" anchor="t" anchorCtr="0">
            <a:noAutofit/>
          </a:bodyPr>
          <a:lstStyle/>
          <a:p>
            <a:pPr marL="0" lvl="0" indent="0" rtl="1">
              <a:lnSpc>
                <a:spcPct val="89000"/>
              </a:lnSpc>
              <a:spcBef>
                <a:spcPts val="0"/>
              </a:spcBef>
              <a:spcAft>
                <a:spcPts val="0"/>
              </a:spcAft>
              <a:buClr>
                <a:srgbClr val="0D110D"/>
              </a:buClr>
              <a:buSzPts val="3200"/>
              <a:buFont typeface="Arial"/>
              <a:buNone/>
            </a:pPr>
            <a:r>
              <a:rPr lang="ar" sz="4200" dirty="0">
                <a:solidFill>
                  <a:schemeClr val="dk2"/>
                </a:solidFill>
                <a:latin typeface="Arial"/>
                <a:ea typeface="Arial"/>
                <a:cs typeface="Arial"/>
                <a:sym typeface="Arial"/>
              </a:rPr>
              <a:t>خصائص حقن البروجستين فقط</a:t>
            </a:r>
            <a:endParaRPr sz="4200" dirty="0">
              <a:solidFill>
                <a:schemeClr val="dk2"/>
              </a:solidFill>
            </a:endParaRPr>
          </a:p>
        </p:txBody>
      </p:sp>
      <p:sp>
        <p:nvSpPr>
          <p:cNvPr id="1199" name="Google Shape;1199;p146"/>
          <p:cNvSpPr txBox="1">
            <a:spLocks noGrp="1"/>
          </p:cNvSpPr>
          <p:nvPr>
            <p:ph type="body" idx="1"/>
          </p:nvPr>
        </p:nvSpPr>
        <p:spPr>
          <a:xfrm>
            <a:off x="1201115" y="1897141"/>
            <a:ext cx="4368610" cy="4697550"/>
          </a:xfrm>
          <a:prstGeom prst="rect">
            <a:avLst/>
          </a:prstGeom>
          <a:noFill/>
          <a:ln>
            <a:noFill/>
          </a:ln>
        </p:spPr>
        <p:txBody>
          <a:bodyPr spcFirstLastPara="1" wrap="square" lIns="68550" tIns="34275" rIns="68550" bIns="34275" rtlCol="1" anchor="t" anchorCtr="0">
            <a:noAutofit/>
          </a:bodyPr>
          <a:lstStyle/>
          <a:p>
            <a:pPr marL="288036" lvl="0" indent="-288036" rtl="1">
              <a:lnSpc>
                <a:spcPct val="95000"/>
              </a:lnSpc>
              <a:spcBef>
                <a:spcPts val="0"/>
              </a:spcBef>
              <a:spcAft>
                <a:spcPts val="0"/>
              </a:spcAft>
              <a:buClr>
                <a:schemeClr val="dk2"/>
              </a:buClr>
              <a:buSzPts val="2000"/>
              <a:buChar char="■"/>
            </a:pPr>
            <a:r>
              <a:rPr lang="ar" sz="2000">
                <a:solidFill>
                  <a:schemeClr val="dk2"/>
                </a:solidFill>
                <a:latin typeface="Calibri"/>
                <a:ea typeface="Calibri"/>
                <a:cs typeface="Calibri"/>
                <a:sym typeface="Calibri"/>
              </a:rPr>
              <a:t>آمنة وفعالة للغاية</a:t>
            </a:r>
            <a:endParaRPr sz="2000">
              <a:solidFill>
                <a:schemeClr val="dk2"/>
              </a:solidFill>
              <a:latin typeface="Calibri"/>
              <a:ea typeface="Calibri"/>
              <a:cs typeface="Calibri"/>
              <a:sym typeface="Calibri"/>
            </a:endParaRPr>
          </a:p>
          <a:p>
            <a:pPr marL="288036" lvl="0" indent="-288036" rtl="1">
              <a:lnSpc>
                <a:spcPct val="94000"/>
              </a:lnSpc>
              <a:spcBef>
                <a:spcPts val="900"/>
              </a:spcBef>
              <a:spcAft>
                <a:spcPts val="0"/>
              </a:spcAft>
              <a:buClr>
                <a:schemeClr val="dk2"/>
              </a:buClr>
              <a:buSzPts val="2000"/>
              <a:buChar char="■"/>
            </a:pPr>
            <a:r>
              <a:rPr lang="ar" sz="2000">
                <a:solidFill>
                  <a:schemeClr val="dk2"/>
                </a:solidFill>
                <a:latin typeface="Calibri"/>
                <a:ea typeface="Calibri"/>
                <a:cs typeface="Calibri"/>
                <a:sym typeface="Calibri"/>
              </a:rPr>
              <a:t>سهلة الاستخدام، ولا يتم أخذها يومياً</a:t>
            </a:r>
            <a:endParaRPr sz="2000">
              <a:solidFill>
                <a:schemeClr val="dk2"/>
              </a:solidFill>
              <a:latin typeface="Calibri"/>
              <a:ea typeface="Calibri"/>
              <a:cs typeface="Calibri"/>
              <a:sym typeface="Calibri"/>
            </a:endParaRPr>
          </a:p>
          <a:p>
            <a:pPr marL="288036" lvl="0" indent="-288036" rtl="1">
              <a:lnSpc>
                <a:spcPct val="94000"/>
              </a:lnSpc>
              <a:spcBef>
                <a:spcPts val="900"/>
              </a:spcBef>
              <a:spcAft>
                <a:spcPts val="0"/>
              </a:spcAft>
              <a:buClr>
                <a:schemeClr val="dk2"/>
              </a:buClr>
              <a:buSzPts val="2000"/>
              <a:buChar char="■"/>
            </a:pPr>
            <a:r>
              <a:rPr lang="ar" sz="2000">
                <a:solidFill>
                  <a:schemeClr val="dk2"/>
                </a:solidFill>
                <a:latin typeface="Calibri"/>
                <a:ea typeface="Calibri"/>
                <a:cs typeface="Calibri"/>
                <a:sym typeface="Calibri"/>
              </a:rPr>
              <a:t>طويلة المفعول (LARCs) وقابلة للعكس</a:t>
            </a:r>
            <a:endParaRPr sz="2000">
              <a:solidFill>
                <a:schemeClr val="dk2"/>
              </a:solidFill>
              <a:latin typeface="Calibri"/>
              <a:ea typeface="Calibri"/>
              <a:cs typeface="Calibri"/>
              <a:sym typeface="Calibri"/>
            </a:endParaRPr>
          </a:p>
          <a:p>
            <a:pPr marL="288036" lvl="0" indent="-288036" rtl="1">
              <a:lnSpc>
                <a:spcPct val="94000"/>
              </a:lnSpc>
              <a:spcBef>
                <a:spcPts val="900"/>
              </a:spcBef>
              <a:spcAft>
                <a:spcPts val="0"/>
              </a:spcAft>
              <a:buClr>
                <a:schemeClr val="dk2"/>
              </a:buClr>
              <a:buSzPts val="2000"/>
              <a:buChar char="■"/>
            </a:pPr>
            <a:r>
              <a:rPr lang="ar" sz="2000">
                <a:solidFill>
                  <a:schemeClr val="dk2"/>
                </a:solidFill>
                <a:latin typeface="Calibri"/>
                <a:ea typeface="Calibri"/>
                <a:cs typeface="Calibri"/>
                <a:sym typeface="Calibri"/>
              </a:rPr>
              <a:t>يمكن التوقف عن تلقيها</a:t>
            </a:r>
            <a:br>
              <a:rPr lang="en-US" sz="2000">
                <a:solidFill>
                  <a:schemeClr val="dk2"/>
                </a:solidFill>
                <a:latin typeface="Calibri"/>
                <a:ea typeface="Calibri"/>
                <a:cs typeface="Calibri"/>
                <a:sym typeface="Calibri"/>
              </a:rPr>
            </a:br>
            <a:r>
              <a:rPr lang="ar" sz="2000">
                <a:solidFill>
                  <a:schemeClr val="dk2"/>
                </a:solidFill>
                <a:latin typeface="Calibri"/>
                <a:ea typeface="Calibri"/>
                <a:cs typeface="Calibri"/>
                <a:sym typeface="Calibri"/>
              </a:rPr>
              <a:t>من دون مساعدة من مقدّمها</a:t>
            </a:r>
            <a:endParaRPr sz="2000">
              <a:solidFill>
                <a:schemeClr val="dk2"/>
              </a:solidFill>
              <a:latin typeface="Calibri"/>
              <a:ea typeface="Calibri"/>
              <a:cs typeface="Calibri"/>
              <a:sym typeface="Calibri"/>
            </a:endParaRPr>
          </a:p>
          <a:p>
            <a:pPr marL="288036" lvl="0" indent="-288036" rtl="1">
              <a:lnSpc>
                <a:spcPct val="94000"/>
              </a:lnSpc>
              <a:spcBef>
                <a:spcPts val="900"/>
              </a:spcBef>
              <a:spcAft>
                <a:spcPts val="0"/>
              </a:spcAft>
              <a:buClr>
                <a:schemeClr val="dk2"/>
              </a:buClr>
              <a:buSzPts val="2000"/>
              <a:buChar char="■"/>
            </a:pPr>
            <a:r>
              <a:rPr lang="ar" sz="2000">
                <a:solidFill>
                  <a:schemeClr val="dk2"/>
                </a:solidFill>
                <a:latin typeface="Calibri"/>
                <a:ea typeface="Calibri"/>
                <a:cs typeface="Calibri"/>
                <a:sym typeface="Calibri"/>
              </a:rPr>
              <a:t>متوفرة خارج العيادات</a:t>
            </a:r>
            <a:endParaRPr sz="2000">
              <a:solidFill>
                <a:schemeClr val="dk2"/>
              </a:solidFill>
              <a:latin typeface="Calibri"/>
              <a:ea typeface="Calibri"/>
              <a:cs typeface="Calibri"/>
              <a:sym typeface="Calibri"/>
            </a:endParaRPr>
          </a:p>
          <a:p>
            <a:pPr marL="288036" lvl="0" indent="-288036" rtl="1">
              <a:lnSpc>
                <a:spcPct val="94000"/>
              </a:lnSpc>
              <a:spcBef>
                <a:spcPts val="900"/>
              </a:spcBef>
              <a:spcAft>
                <a:spcPts val="0"/>
              </a:spcAft>
              <a:buClr>
                <a:schemeClr val="dk2"/>
              </a:buClr>
              <a:buSzPts val="2000"/>
              <a:buChar char="■"/>
            </a:pPr>
            <a:r>
              <a:rPr lang="ar" sz="2000">
                <a:solidFill>
                  <a:schemeClr val="dk2"/>
                </a:solidFill>
                <a:latin typeface="Calibri"/>
                <a:ea typeface="Calibri"/>
                <a:cs typeface="Calibri"/>
                <a:sym typeface="Calibri"/>
              </a:rPr>
              <a:t>يمكن للمرضعات استخدامها</a:t>
            </a:r>
            <a:endParaRPr sz="2000">
              <a:solidFill>
                <a:schemeClr val="dk2"/>
              </a:solidFill>
              <a:latin typeface="Calibri"/>
              <a:ea typeface="Calibri"/>
              <a:cs typeface="Calibri"/>
              <a:sym typeface="Calibri"/>
            </a:endParaRPr>
          </a:p>
          <a:p>
            <a:pPr marL="288036" lvl="0" indent="-288036" rtl="1">
              <a:lnSpc>
                <a:spcPct val="94000"/>
              </a:lnSpc>
              <a:spcBef>
                <a:spcPts val="900"/>
              </a:spcBef>
              <a:spcAft>
                <a:spcPts val="0"/>
              </a:spcAft>
              <a:buClr>
                <a:schemeClr val="dk2"/>
              </a:buClr>
              <a:buSzPts val="2000"/>
              <a:buChar char="■"/>
            </a:pPr>
            <a:r>
              <a:rPr lang="ar" sz="2000">
                <a:solidFill>
                  <a:schemeClr val="dk2"/>
                </a:solidFill>
                <a:latin typeface="Calibri"/>
                <a:ea typeface="Calibri"/>
                <a:cs typeface="Calibri"/>
                <a:sym typeface="Calibri"/>
              </a:rPr>
              <a:t>يمكن للعميلة أن تحقن نفسها بها من دون مساعدة</a:t>
            </a:r>
            <a:endParaRPr sz="2000">
              <a:solidFill>
                <a:schemeClr val="dk2"/>
              </a:solidFill>
              <a:latin typeface="Calibri"/>
              <a:ea typeface="Calibri"/>
              <a:cs typeface="Calibri"/>
              <a:sym typeface="Calibri"/>
            </a:endParaRPr>
          </a:p>
          <a:p>
            <a:pPr marL="288036" lvl="0" indent="-288036" rtl="1">
              <a:lnSpc>
                <a:spcPct val="94000"/>
              </a:lnSpc>
              <a:spcBef>
                <a:spcPts val="900"/>
              </a:spcBef>
              <a:spcAft>
                <a:spcPts val="0"/>
              </a:spcAft>
              <a:buClr>
                <a:schemeClr val="dk2"/>
              </a:buClr>
              <a:buSzPts val="2000"/>
              <a:buChar char="■"/>
            </a:pPr>
            <a:r>
              <a:rPr lang="ar" sz="2000">
                <a:solidFill>
                  <a:schemeClr val="dk2"/>
                </a:solidFill>
                <a:latin typeface="Calibri"/>
                <a:ea typeface="Calibri"/>
                <a:cs typeface="Calibri"/>
                <a:sym typeface="Calibri"/>
              </a:rPr>
              <a:t>لا تؤثر على الجماع</a:t>
            </a:r>
            <a:endParaRPr sz="2000">
              <a:solidFill>
                <a:schemeClr val="dk2"/>
              </a:solidFill>
              <a:latin typeface="Calibri"/>
              <a:ea typeface="Calibri"/>
              <a:cs typeface="Calibri"/>
              <a:sym typeface="Calibri"/>
            </a:endParaRPr>
          </a:p>
          <a:p>
            <a:pPr marL="288036" lvl="0" indent="-288036" rtl="1">
              <a:lnSpc>
                <a:spcPct val="94000"/>
              </a:lnSpc>
              <a:spcBef>
                <a:spcPts val="900"/>
              </a:spcBef>
              <a:spcAft>
                <a:spcPts val="0"/>
              </a:spcAft>
              <a:buClr>
                <a:schemeClr val="dk2"/>
              </a:buClr>
              <a:buSzPts val="2000"/>
              <a:buChar char="■"/>
            </a:pPr>
            <a:r>
              <a:rPr lang="ar" sz="2000">
                <a:solidFill>
                  <a:schemeClr val="dk2"/>
                </a:solidFill>
                <a:latin typeface="Calibri"/>
                <a:ea typeface="Calibri"/>
                <a:cs typeface="Calibri"/>
                <a:sym typeface="Calibri"/>
              </a:rPr>
              <a:t>يمكن للمرضعات استخدامها</a:t>
            </a:r>
            <a:endParaRPr sz="2000">
              <a:solidFill>
                <a:schemeClr val="dk2"/>
              </a:solidFill>
              <a:latin typeface="Calibri"/>
              <a:ea typeface="Calibri"/>
              <a:cs typeface="Calibri"/>
              <a:sym typeface="Calibri"/>
            </a:endParaRPr>
          </a:p>
          <a:p>
            <a:pPr marL="288036" lvl="0" indent="-288036" rtl="1">
              <a:lnSpc>
                <a:spcPct val="94000"/>
              </a:lnSpc>
              <a:spcBef>
                <a:spcPts val="900"/>
              </a:spcBef>
              <a:spcAft>
                <a:spcPts val="0"/>
              </a:spcAft>
              <a:buClr>
                <a:schemeClr val="dk2"/>
              </a:buClr>
              <a:buSzPts val="2000"/>
              <a:buChar char="■"/>
            </a:pPr>
            <a:r>
              <a:rPr lang="ar" sz="2000">
                <a:solidFill>
                  <a:schemeClr val="dk2"/>
                </a:solidFill>
                <a:latin typeface="Calibri"/>
                <a:ea typeface="Calibri"/>
                <a:cs typeface="Calibri"/>
                <a:sym typeface="Calibri"/>
              </a:rPr>
              <a:t>توفر مزايا صحية أخرى بخلاف منع الحمل </a:t>
            </a:r>
            <a:endParaRPr sz="2000">
              <a:solidFill>
                <a:schemeClr val="dk2"/>
              </a:solidFill>
              <a:latin typeface="Calibri"/>
              <a:ea typeface="Calibri"/>
              <a:cs typeface="Calibri"/>
              <a:sym typeface="Calibri"/>
            </a:endParaRPr>
          </a:p>
          <a:p>
            <a:pPr marL="288036" lvl="0" indent="-192786" rtl="1">
              <a:lnSpc>
                <a:spcPct val="94000"/>
              </a:lnSpc>
              <a:spcBef>
                <a:spcPts val="900"/>
              </a:spcBef>
              <a:spcAft>
                <a:spcPts val="0"/>
              </a:spcAft>
              <a:buClr>
                <a:schemeClr val="dk2"/>
              </a:buClr>
              <a:buSzPts val="2000"/>
              <a:buNone/>
            </a:pPr>
            <a:endParaRPr sz="1500" b="1">
              <a:latin typeface="Arial"/>
              <a:ea typeface="Arial"/>
              <a:cs typeface="Arial"/>
              <a:sym typeface="Arial"/>
            </a:endParaRPr>
          </a:p>
        </p:txBody>
      </p:sp>
      <p:sp>
        <p:nvSpPr>
          <p:cNvPr id="1200" name="Google Shape;1200;p146"/>
          <p:cNvSpPr txBox="1">
            <a:spLocks noGrp="1"/>
          </p:cNvSpPr>
          <p:nvPr>
            <p:ph type="body" idx="2"/>
          </p:nvPr>
        </p:nvSpPr>
        <p:spPr>
          <a:xfrm>
            <a:off x="5569725" y="1897141"/>
            <a:ext cx="2686050" cy="3829050"/>
          </a:xfrm>
          <a:prstGeom prst="rect">
            <a:avLst/>
          </a:prstGeom>
          <a:noFill/>
          <a:ln>
            <a:noFill/>
          </a:ln>
        </p:spPr>
        <p:txBody>
          <a:bodyPr spcFirstLastPara="1" wrap="square" lIns="68550" tIns="34275" rIns="68550" bIns="34275" rtlCol="1" anchor="t" anchorCtr="0">
            <a:noAutofit/>
          </a:bodyPr>
          <a:lstStyle/>
          <a:p>
            <a:pPr marL="288036" lvl="0" indent="-288036" rtl="1">
              <a:lnSpc>
                <a:spcPct val="94000"/>
              </a:lnSpc>
              <a:spcBef>
                <a:spcPts val="0"/>
              </a:spcBef>
              <a:spcAft>
                <a:spcPts val="0"/>
              </a:spcAft>
              <a:buClr>
                <a:schemeClr val="accent1"/>
              </a:buClr>
              <a:buSzPts val="2000"/>
              <a:buChar char="■"/>
            </a:pPr>
            <a:r>
              <a:rPr lang="ar" sz="2000" dirty="0">
                <a:solidFill>
                  <a:schemeClr val="accent1"/>
                </a:solidFill>
                <a:latin typeface="Calibri"/>
                <a:ea typeface="Calibri"/>
                <a:cs typeface="Calibri"/>
                <a:sym typeface="Calibri"/>
              </a:rPr>
              <a:t>لها آثار جانبية</a:t>
            </a:r>
            <a:endParaRPr sz="2000" dirty="0">
              <a:solidFill>
                <a:schemeClr val="accent1"/>
              </a:solidFill>
              <a:latin typeface="Calibri"/>
              <a:ea typeface="Calibri"/>
              <a:cs typeface="Calibri"/>
              <a:sym typeface="Calibri"/>
            </a:endParaRPr>
          </a:p>
          <a:p>
            <a:pPr marL="288036" lvl="0" indent="-288036" rtl="1">
              <a:lnSpc>
                <a:spcPct val="94000"/>
              </a:lnSpc>
              <a:spcBef>
                <a:spcPts val="900"/>
              </a:spcBef>
              <a:spcAft>
                <a:spcPts val="0"/>
              </a:spcAft>
              <a:buClr>
                <a:schemeClr val="accent1"/>
              </a:buClr>
              <a:buSzPts val="2000"/>
              <a:buChar char="■"/>
            </a:pPr>
            <a:r>
              <a:rPr lang="ar" sz="2000" dirty="0">
                <a:solidFill>
                  <a:schemeClr val="accent1"/>
                </a:solidFill>
                <a:latin typeface="Calibri"/>
                <a:ea typeface="Calibri"/>
                <a:cs typeface="Calibri"/>
                <a:sym typeface="Calibri"/>
              </a:rPr>
              <a:t>تتسبب في تأخر استرداد الخصوبة</a:t>
            </a:r>
            <a:endParaRPr sz="2000" dirty="0">
              <a:solidFill>
                <a:schemeClr val="accent1"/>
              </a:solidFill>
              <a:latin typeface="Calibri"/>
              <a:ea typeface="Calibri"/>
              <a:cs typeface="Calibri"/>
              <a:sym typeface="Calibri"/>
            </a:endParaRPr>
          </a:p>
          <a:p>
            <a:pPr marL="288036" lvl="0" indent="-288036" rtl="1">
              <a:lnSpc>
                <a:spcPct val="94000"/>
              </a:lnSpc>
              <a:spcBef>
                <a:spcPts val="900"/>
              </a:spcBef>
              <a:spcAft>
                <a:spcPts val="0"/>
              </a:spcAft>
              <a:buClr>
                <a:schemeClr val="accent1"/>
              </a:buClr>
              <a:buSzPts val="2000"/>
              <a:buChar char="■"/>
            </a:pPr>
            <a:r>
              <a:rPr lang="ar" sz="2000" dirty="0">
                <a:solidFill>
                  <a:schemeClr val="accent1"/>
                </a:solidFill>
                <a:latin typeface="Calibri"/>
                <a:ea typeface="Calibri"/>
                <a:cs typeface="Calibri"/>
                <a:sym typeface="Calibri"/>
              </a:rPr>
              <a:t>تعتمد فعاليتها على انتظام تلقيها لدى العميلة التي تستخدمها</a:t>
            </a:r>
            <a:endParaRPr sz="2000" dirty="0">
              <a:solidFill>
                <a:schemeClr val="accent1"/>
              </a:solidFill>
              <a:latin typeface="Calibri"/>
              <a:ea typeface="Calibri"/>
              <a:cs typeface="Calibri"/>
              <a:sym typeface="Calibri"/>
            </a:endParaRPr>
          </a:p>
          <a:p>
            <a:pPr marL="288036" lvl="0" indent="-288036" rtl="1">
              <a:lnSpc>
                <a:spcPct val="94000"/>
              </a:lnSpc>
              <a:spcBef>
                <a:spcPts val="900"/>
              </a:spcBef>
              <a:spcAft>
                <a:spcPts val="0"/>
              </a:spcAft>
              <a:buClr>
                <a:schemeClr val="accent1"/>
              </a:buClr>
              <a:buSzPts val="2000"/>
              <a:buChar char="■"/>
            </a:pPr>
            <a:r>
              <a:rPr lang="ar" sz="2000" dirty="0">
                <a:solidFill>
                  <a:schemeClr val="accent1"/>
                </a:solidFill>
                <a:latin typeface="Calibri"/>
                <a:ea typeface="Calibri"/>
                <a:cs typeface="Calibri"/>
                <a:sym typeface="Calibri"/>
              </a:rPr>
              <a:t>لا توفر وقاية من الأمراض المنقولة جنسياً أو فيروس العوز المناعي البشري</a:t>
            </a:r>
            <a:endParaRPr sz="2000" dirty="0">
              <a:solidFill>
                <a:schemeClr val="accent1"/>
              </a:solidFill>
              <a:latin typeface="Calibri"/>
              <a:ea typeface="Calibri"/>
              <a:cs typeface="Calibri"/>
              <a:sym typeface="Calibri"/>
            </a:endParaRPr>
          </a:p>
        </p:txBody>
      </p:sp>
      <p:sp>
        <p:nvSpPr>
          <p:cNvPr id="1201" name="Google Shape;1201;p146"/>
          <p:cNvSpPr txBox="1"/>
          <p:nvPr/>
        </p:nvSpPr>
        <p:spPr>
          <a:xfrm>
            <a:off x="6362138" y="6023898"/>
            <a:ext cx="2487017" cy="248973"/>
          </a:xfrm>
          <a:prstGeom prst="rect">
            <a:avLst/>
          </a:prstGeom>
          <a:noFill/>
          <a:ln>
            <a:noFill/>
          </a:ln>
        </p:spPr>
        <p:txBody>
          <a:bodyPr spcFirstLastPara="1" wrap="square" lIns="68550" tIns="34275" rIns="68550" bIns="34275" rtlCol="1" anchor="t" anchorCtr="0">
            <a:noAutofit/>
          </a:bodyPr>
          <a:lstStyle/>
          <a:p>
            <a:pPr marL="0" marR="0" lvl="0" indent="0" algn="l" rtl="1">
              <a:lnSpc>
                <a:spcPct val="100000"/>
              </a:lnSpc>
              <a:spcBef>
                <a:spcPts val="0"/>
              </a:spcBef>
              <a:spcAft>
                <a:spcPts val="0"/>
              </a:spcAft>
              <a:buClr>
                <a:srgbClr val="000000"/>
              </a:buClr>
              <a:buSzPts val="975"/>
              <a:buFont typeface="Arial"/>
              <a:buNone/>
            </a:pPr>
            <a:r>
              <a:rPr lang="ar" sz="1200" b="0" i="1" u="none" strike="noStrike" cap="none" dirty="0">
                <a:solidFill>
                  <a:schemeClr val="dk2"/>
                </a:solidFill>
                <a:latin typeface="Arial"/>
                <a:ea typeface="Arial"/>
                <a:cs typeface="Arial"/>
                <a:sym typeface="Arial"/>
              </a:rPr>
              <a:t>المصدر: منظمة الصحة العالمية، ومركز جونز هوبكينز لبرامج الاتصال (CCP)، 2011</a:t>
            </a:r>
            <a:endParaRPr sz="1200" b="0" i="0" u="none" strike="noStrike" cap="none" dirty="0">
              <a:solidFill>
                <a:schemeClr val="dk2"/>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9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9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9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9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9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99">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00">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00">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00">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20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Google Shape;1206;p147"/>
          <p:cNvSpPr txBox="1">
            <a:spLocks noGrp="1"/>
          </p:cNvSpPr>
          <p:nvPr>
            <p:ph type="title"/>
          </p:nvPr>
        </p:nvSpPr>
        <p:spPr>
          <a:xfrm>
            <a:off x="733724" y="403493"/>
            <a:ext cx="8292231" cy="641700"/>
          </a:xfrm>
          <a:prstGeom prst="rect">
            <a:avLst/>
          </a:prstGeom>
          <a:noFill/>
          <a:ln>
            <a:noFill/>
          </a:ln>
        </p:spPr>
        <p:txBody>
          <a:bodyPr spcFirstLastPara="1" wrap="square" lIns="68550" tIns="34275" rIns="68550" bIns="34275" rtlCol="1" anchor="t" anchorCtr="0">
            <a:noAutofit/>
          </a:bodyPr>
          <a:lstStyle/>
          <a:p>
            <a:pPr marL="0" lvl="0" indent="0" algn="l" rtl="1">
              <a:lnSpc>
                <a:spcPct val="100000"/>
              </a:lnSpc>
              <a:spcBef>
                <a:spcPts val="0"/>
              </a:spcBef>
              <a:spcAft>
                <a:spcPts val="0"/>
              </a:spcAft>
              <a:buClr>
                <a:schemeClr val="dk1"/>
              </a:buClr>
              <a:buSzPts val="3200"/>
              <a:buFont typeface="Arial"/>
              <a:buNone/>
            </a:pPr>
            <a:r>
              <a:rPr lang="ar" sz="4400">
                <a:solidFill>
                  <a:schemeClr val="dk2"/>
                </a:solidFill>
                <a:latin typeface="Calibri"/>
                <a:ea typeface="Calibri"/>
                <a:cs typeface="Calibri"/>
                <a:sym typeface="Calibri"/>
              </a:rPr>
              <a:t>الآثار الجانبية لحقن البروجستين فقط</a:t>
            </a:r>
            <a:endParaRPr sz="4400">
              <a:solidFill>
                <a:schemeClr val="dk2"/>
              </a:solidFill>
              <a:latin typeface="Calibri"/>
              <a:ea typeface="Calibri"/>
              <a:cs typeface="Calibri"/>
              <a:sym typeface="Calibri"/>
            </a:endParaRPr>
          </a:p>
        </p:txBody>
      </p:sp>
      <p:sp>
        <p:nvSpPr>
          <p:cNvPr id="1207" name="Google Shape;1207;p147"/>
          <p:cNvSpPr/>
          <p:nvPr/>
        </p:nvSpPr>
        <p:spPr>
          <a:xfrm>
            <a:off x="646042" y="2070619"/>
            <a:ext cx="7429695" cy="2512429"/>
          </a:xfrm>
          <a:prstGeom prst="rect">
            <a:avLst/>
          </a:prstGeom>
          <a:noFill/>
          <a:ln>
            <a:noFill/>
          </a:ln>
        </p:spPr>
        <p:txBody>
          <a:bodyPr spcFirstLastPara="1" wrap="square" lIns="68550" tIns="34275" rIns="68550" bIns="34275" rtlCol="1" anchor="t" anchorCtr="0">
            <a:noAutofit/>
          </a:bodyPr>
          <a:lstStyle/>
          <a:p>
            <a:pPr marL="544116" marR="0" lvl="1" indent="-457200" rtl="1">
              <a:lnSpc>
                <a:spcPct val="95000"/>
              </a:lnSpc>
              <a:spcBef>
                <a:spcPts val="0"/>
              </a:spcBef>
              <a:spcAft>
                <a:spcPts val="0"/>
              </a:spcAft>
              <a:buClr>
                <a:schemeClr val="dk2"/>
              </a:buClr>
              <a:buSzPts val="2800"/>
              <a:buFont typeface="Arial"/>
              <a:buChar char="•"/>
            </a:pPr>
            <a:r>
              <a:rPr lang="ar" sz="2800" b="1" i="0" u="none" strike="noStrike" cap="none" dirty="0">
                <a:solidFill>
                  <a:schemeClr val="accent1"/>
                </a:solidFill>
                <a:latin typeface="Calibri"/>
                <a:ea typeface="Calibri"/>
                <a:cs typeface="Calibri"/>
                <a:sym typeface="Calibri"/>
              </a:rPr>
              <a:t>لا تحدث آثاراً جانبية لدى الكثير من العميلات</a:t>
            </a:r>
            <a:endParaRPr dirty="0"/>
          </a:p>
          <a:p>
            <a:pPr marL="544116" marR="0" lvl="1" indent="-457200" rtl="1">
              <a:lnSpc>
                <a:spcPct val="95000"/>
              </a:lnSpc>
              <a:spcBef>
                <a:spcPts val="0"/>
              </a:spcBef>
              <a:spcAft>
                <a:spcPts val="0"/>
              </a:spcAft>
              <a:buClr>
                <a:schemeClr val="dk2"/>
              </a:buClr>
              <a:buSzPts val="2800"/>
              <a:buFont typeface="Arial"/>
              <a:buChar char="•"/>
            </a:pPr>
            <a:r>
              <a:rPr lang="ar" sz="2800" b="1" i="0" u="none" strike="noStrike" cap="none" dirty="0">
                <a:solidFill>
                  <a:schemeClr val="dk2"/>
                </a:solidFill>
                <a:latin typeface="Calibri"/>
                <a:ea typeface="Calibri"/>
                <a:cs typeface="Calibri"/>
                <a:sym typeface="Calibri"/>
              </a:rPr>
              <a:t>أمثلة عن الآثار الجانبية المحتملة:</a:t>
            </a:r>
            <a:endParaRPr sz="2800" b="1" i="0" u="none" strike="noStrike" cap="none" dirty="0">
              <a:solidFill>
                <a:schemeClr val="dk2"/>
              </a:solidFill>
              <a:latin typeface="Calibri"/>
              <a:ea typeface="Calibri"/>
              <a:cs typeface="Calibri"/>
              <a:sym typeface="Calibri"/>
            </a:endParaRPr>
          </a:p>
          <a:p>
            <a:pPr marL="1371600" marR="0" lvl="2" indent="-457200" rtl="1">
              <a:lnSpc>
                <a:spcPct val="95000"/>
              </a:lnSpc>
              <a:spcBef>
                <a:spcPts val="0"/>
              </a:spcBef>
              <a:spcAft>
                <a:spcPts val="0"/>
              </a:spcAft>
              <a:buClr>
                <a:schemeClr val="dk2"/>
              </a:buClr>
              <a:buSzPts val="2800"/>
              <a:buFont typeface="Arial"/>
              <a:buChar char="•"/>
            </a:pPr>
            <a:r>
              <a:rPr lang="ar" sz="2800" b="0" i="0" u="none" strike="noStrike" cap="none" dirty="0">
                <a:solidFill>
                  <a:schemeClr val="dk2"/>
                </a:solidFill>
                <a:latin typeface="Calibri"/>
                <a:ea typeface="Calibri"/>
                <a:cs typeface="Calibri"/>
                <a:sym typeface="Calibri"/>
              </a:rPr>
              <a:t>صداع ودوار</a:t>
            </a:r>
            <a:endParaRPr dirty="0"/>
          </a:p>
          <a:p>
            <a:pPr marL="1371600" marR="0" lvl="2" indent="-457200" rtl="1">
              <a:lnSpc>
                <a:spcPct val="95000"/>
              </a:lnSpc>
              <a:spcBef>
                <a:spcPts val="0"/>
              </a:spcBef>
              <a:spcAft>
                <a:spcPts val="0"/>
              </a:spcAft>
              <a:buClr>
                <a:schemeClr val="dk2"/>
              </a:buClr>
              <a:buSzPts val="2800"/>
              <a:buFont typeface="Arial"/>
              <a:buChar char="•"/>
            </a:pPr>
            <a:r>
              <a:rPr lang="ar" sz="2800" b="0" i="0" u="none" strike="noStrike" cap="none" dirty="0">
                <a:solidFill>
                  <a:schemeClr val="dk2"/>
                </a:solidFill>
                <a:latin typeface="Calibri"/>
                <a:ea typeface="Calibri"/>
                <a:cs typeface="Calibri"/>
                <a:sym typeface="Calibri"/>
              </a:rPr>
              <a:t>انقطاع الطمث </a:t>
            </a:r>
            <a:endParaRPr dirty="0"/>
          </a:p>
          <a:p>
            <a:pPr marL="1371600" marR="0" lvl="2" indent="-457200" rtl="1">
              <a:lnSpc>
                <a:spcPct val="95000"/>
              </a:lnSpc>
              <a:spcBef>
                <a:spcPts val="0"/>
              </a:spcBef>
              <a:spcAft>
                <a:spcPts val="0"/>
              </a:spcAft>
              <a:buClr>
                <a:schemeClr val="dk2"/>
              </a:buClr>
              <a:buSzPts val="2800"/>
              <a:buFont typeface="Arial"/>
              <a:buChar char="•"/>
            </a:pPr>
            <a:r>
              <a:rPr lang="ar" sz="2800" b="0" i="0" u="none" strike="noStrike" cap="none" dirty="0">
                <a:solidFill>
                  <a:schemeClr val="dk2"/>
                </a:solidFill>
                <a:latin typeface="Calibri"/>
                <a:ea typeface="Calibri"/>
                <a:cs typeface="Calibri"/>
                <a:sym typeface="Calibri"/>
              </a:rPr>
              <a:t>انتفاخ وألم في البطن</a:t>
            </a:r>
            <a:endParaRPr dirty="0"/>
          </a:p>
          <a:p>
            <a:pPr marL="1371600" marR="0" lvl="2" indent="-457200" rtl="1">
              <a:lnSpc>
                <a:spcPct val="95000"/>
              </a:lnSpc>
              <a:spcBef>
                <a:spcPts val="0"/>
              </a:spcBef>
              <a:spcAft>
                <a:spcPts val="0"/>
              </a:spcAft>
              <a:buClr>
                <a:schemeClr val="dk2"/>
              </a:buClr>
              <a:buSzPts val="2800"/>
              <a:buFont typeface="Arial"/>
              <a:buChar char="•"/>
            </a:pPr>
            <a:r>
              <a:rPr lang="ar" sz="2800" b="0" i="0" u="none" strike="noStrike" cap="none" dirty="0">
                <a:solidFill>
                  <a:schemeClr val="dk2"/>
                </a:solidFill>
                <a:latin typeface="Calibri"/>
                <a:ea typeface="Calibri"/>
                <a:cs typeface="Calibri"/>
                <a:sym typeface="Calibri"/>
              </a:rPr>
              <a:t>زيادة الوزن</a:t>
            </a:r>
            <a:endParaRPr dirty="0"/>
          </a:p>
          <a:p>
            <a:pPr marL="1371600" marR="0" lvl="2" indent="-457200" rtl="1">
              <a:lnSpc>
                <a:spcPct val="95000"/>
              </a:lnSpc>
              <a:spcBef>
                <a:spcPts val="0"/>
              </a:spcBef>
              <a:spcAft>
                <a:spcPts val="0"/>
              </a:spcAft>
              <a:buClr>
                <a:schemeClr val="dk2"/>
              </a:buClr>
              <a:buSzPts val="2800"/>
              <a:buFont typeface="Arial"/>
              <a:buChar char="•"/>
            </a:pPr>
            <a:r>
              <a:rPr lang="ar" sz="2800" b="0" i="0" u="none" strike="noStrike" cap="none" dirty="0">
                <a:solidFill>
                  <a:schemeClr val="dk2"/>
                </a:solidFill>
                <a:latin typeface="Calibri"/>
                <a:ea typeface="Calibri"/>
                <a:cs typeface="Calibri"/>
                <a:sym typeface="Calibri"/>
              </a:rPr>
              <a:t>حيض لفترة وطويلة أو بشكلٍ غزير أو غير منتظم أو تبقيع</a:t>
            </a:r>
            <a:endParaRPr dirty="0"/>
          </a:p>
          <a:p>
            <a:pPr marL="1371600" marR="0" lvl="2" indent="-457200" rtl="1">
              <a:lnSpc>
                <a:spcPct val="95000"/>
              </a:lnSpc>
              <a:spcBef>
                <a:spcPts val="0"/>
              </a:spcBef>
              <a:spcAft>
                <a:spcPts val="0"/>
              </a:spcAft>
              <a:buClr>
                <a:schemeClr val="dk2"/>
              </a:buClr>
              <a:buSzPts val="2800"/>
              <a:buFont typeface="Arial"/>
              <a:buChar char="•"/>
            </a:pPr>
            <a:r>
              <a:rPr lang="ar" sz="2800" b="0" i="0" u="none" strike="noStrike" cap="none" dirty="0">
                <a:solidFill>
                  <a:schemeClr val="dk2"/>
                </a:solidFill>
                <a:latin typeface="Calibri"/>
                <a:ea typeface="Calibri"/>
                <a:cs typeface="Calibri"/>
                <a:sym typeface="Calibri"/>
              </a:rPr>
              <a:t>تغيرات في المزاج أو الرغبة الجنسية</a:t>
            </a:r>
            <a:endParaRPr dirty="0"/>
          </a:p>
          <a:p>
            <a:pPr marL="544116" marR="0" lvl="2" indent="-279400" rtl="1">
              <a:lnSpc>
                <a:spcPct val="95000"/>
              </a:lnSpc>
              <a:spcBef>
                <a:spcPts val="0"/>
              </a:spcBef>
              <a:spcAft>
                <a:spcPts val="0"/>
              </a:spcAft>
              <a:buClr>
                <a:schemeClr val="dk2"/>
              </a:buClr>
              <a:buSzPts val="2800"/>
              <a:buFont typeface="Arial"/>
              <a:buNone/>
            </a:pPr>
            <a:endParaRPr sz="2800" b="0" i="0" u="none" strike="noStrike" cap="none" dirty="0">
              <a:solidFill>
                <a:schemeClr val="dk2"/>
              </a:solidFill>
              <a:latin typeface="Arial"/>
              <a:ea typeface="Arial"/>
              <a:cs typeface="Arial"/>
              <a:sym typeface="Arial"/>
            </a:endParaRPr>
          </a:p>
          <a:p>
            <a:pPr marL="90488" marR="0" lvl="1" indent="-3572" rtl="1">
              <a:lnSpc>
                <a:spcPct val="95000"/>
              </a:lnSpc>
              <a:spcBef>
                <a:spcPts val="330"/>
              </a:spcBef>
              <a:spcAft>
                <a:spcPts val="0"/>
              </a:spcAft>
              <a:buClr>
                <a:schemeClr val="dk2"/>
              </a:buClr>
              <a:buSzPts val="1650"/>
              <a:buFont typeface="Arial"/>
              <a:buNone/>
            </a:pPr>
            <a:r>
              <a:rPr lang="ar" sz="1650" b="0" i="0" u="none" strike="noStrike" cap="none" dirty="0">
                <a:solidFill>
                  <a:srgbClr val="000000"/>
                </a:solidFill>
                <a:latin typeface="Arial"/>
                <a:ea typeface="Arial"/>
                <a:cs typeface="Arial"/>
                <a:sym typeface="Arial"/>
              </a:rPr>
              <a:t> </a:t>
            </a:r>
            <a:endParaRPr sz="1050" b="0" i="0" u="none" strike="noStrike" cap="none" dirty="0">
              <a:solidFill>
                <a:srgbClr val="000000"/>
              </a:solidFill>
              <a:latin typeface="Arial"/>
              <a:ea typeface="Arial"/>
              <a:cs typeface="Arial"/>
              <a:sym typeface="Arial"/>
            </a:endParaRPr>
          </a:p>
          <a:p>
            <a:pPr marL="90488" marR="0" lvl="1" indent="-3572" rtl="1">
              <a:lnSpc>
                <a:spcPct val="95000"/>
              </a:lnSpc>
              <a:spcBef>
                <a:spcPts val="330"/>
              </a:spcBef>
              <a:spcAft>
                <a:spcPts val="0"/>
              </a:spcAft>
              <a:buClr>
                <a:schemeClr val="dk2"/>
              </a:buClr>
              <a:buSzPts val="1650"/>
              <a:buFont typeface="Arial"/>
              <a:buNone/>
            </a:pPr>
            <a:endParaRPr sz="1650" b="0" i="0" u="none" strike="noStrike" cap="none" dirty="0">
              <a:solidFill>
                <a:srgbClr val="000000"/>
              </a:solidFill>
              <a:latin typeface="Arial"/>
              <a:ea typeface="Arial"/>
              <a:cs typeface="Arial"/>
              <a:sym typeface="Arial"/>
            </a:endParaRPr>
          </a:p>
        </p:txBody>
      </p:sp>
      <p:sp>
        <p:nvSpPr>
          <p:cNvPr id="1208" name="Google Shape;1208;p147"/>
          <p:cNvSpPr/>
          <p:nvPr/>
        </p:nvSpPr>
        <p:spPr>
          <a:xfrm>
            <a:off x="5621495" y="6098765"/>
            <a:ext cx="2925102" cy="97425"/>
          </a:xfrm>
          <a:prstGeom prst="rect">
            <a:avLst/>
          </a:prstGeom>
          <a:noFill/>
          <a:ln>
            <a:noFill/>
          </a:ln>
        </p:spPr>
        <p:txBody>
          <a:bodyPr spcFirstLastPara="1" wrap="square" lIns="68550" tIns="34275" rIns="68550" bIns="34275" rtlCol="1" anchor="ctr" anchorCtr="0">
            <a:noAutofit/>
          </a:bodyPr>
          <a:lstStyle/>
          <a:p>
            <a:pPr marL="0" marR="0" lvl="0" indent="0" algn="ctr" rtl="1">
              <a:lnSpc>
                <a:spcPct val="100000"/>
              </a:lnSpc>
              <a:spcBef>
                <a:spcPts val="0"/>
              </a:spcBef>
              <a:spcAft>
                <a:spcPts val="0"/>
              </a:spcAft>
              <a:buClr>
                <a:srgbClr val="000000"/>
              </a:buClr>
              <a:buSzPts val="1050"/>
              <a:buFont typeface="Arial"/>
              <a:buNone/>
            </a:pPr>
            <a:r>
              <a:rPr lang="ar" sz="1200" b="0" i="1" u="none" strike="noStrike" cap="none" dirty="0">
                <a:solidFill>
                  <a:schemeClr val="dk2"/>
                </a:solidFill>
                <a:latin typeface="Arial"/>
                <a:ea typeface="Arial"/>
                <a:cs typeface="Arial"/>
                <a:sym typeface="Arial"/>
              </a:rPr>
              <a:t>المصدر: حزمة موارد التدريب</a:t>
            </a:r>
            <a:endParaRPr sz="1200" b="0" i="1" u="none" strike="noStrike" cap="none" dirty="0">
              <a:solidFill>
                <a:schemeClr val="dk2"/>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p148"/>
          <p:cNvSpPr txBox="1">
            <a:spLocks noGrp="1"/>
          </p:cNvSpPr>
          <p:nvPr>
            <p:ph type="title" idx="4294967295"/>
          </p:nvPr>
        </p:nvSpPr>
        <p:spPr>
          <a:xfrm>
            <a:off x="457200" y="274638"/>
            <a:ext cx="8229600" cy="1143000"/>
          </a:xfrm>
          <a:prstGeom prst="rect">
            <a:avLst/>
          </a:prstGeom>
          <a:noFill/>
          <a:ln>
            <a:noFill/>
          </a:ln>
        </p:spPr>
        <p:txBody>
          <a:bodyPr spcFirstLastPara="1" wrap="square" lIns="91425" tIns="45700" rIns="91425" bIns="45700" rtlCol="1" anchor="ctr" anchorCtr="0">
            <a:normAutofit fontScale="90000"/>
          </a:bodyPr>
          <a:lstStyle/>
          <a:p>
            <a:pPr marL="0" lvl="0" indent="0" algn="r" rtl="1">
              <a:lnSpc>
                <a:spcPct val="100000"/>
              </a:lnSpc>
              <a:spcBef>
                <a:spcPts val="0"/>
              </a:spcBef>
              <a:spcAft>
                <a:spcPts val="0"/>
              </a:spcAft>
              <a:buSzPts val="3300"/>
              <a:buNone/>
            </a:pPr>
            <a:r>
              <a:rPr lang="ar" sz="4400" b="1" i="0">
                <a:solidFill>
                  <a:srgbClr val="506687"/>
                </a:solidFill>
                <a:latin typeface="Calibri"/>
                <a:ea typeface="Calibri"/>
                <a:cs typeface="Calibri"/>
                <a:sym typeface="Calibri"/>
              </a:rPr>
              <a:t>السيدات اللواتي لا يناسبهنّ استخدام الحقن</a:t>
            </a:r>
            <a:endParaRPr/>
          </a:p>
        </p:txBody>
      </p:sp>
      <p:sp>
        <p:nvSpPr>
          <p:cNvPr id="1215" name="Google Shape;1215;p148"/>
          <p:cNvSpPr txBox="1"/>
          <p:nvPr/>
        </p:nvSpPr>
        <p:spPr>
          <a:xfrm>
            <a:off x="787521" y="1561029"/>
            <a:ext cx="7928975" cy="5262939"/>
          </a:xfrm>
          <a:prstGeom prst="rect">
            <a:avLst/>
          </a:prstGeom>
          <a:noFill/>
          <a:ln>
            <a:noFill/>
          </a:ln>
        </p:spPr>
        <p:txBody>
          <a:bodyPr spcFirstLastPara="1" wrap="square" lIns="91425" tIns="45700" rIns="91425" bIns="45700" rtlCol="1" anchor="t" anchorCtr="0">
            <a:spAutoFit/>
          </a:bodyPr>
          <a:lstStyle/>
          <a:p>
            <a:pPr marL="0" marR="0" lvl="0" indent="0" rtl="1">
              <a:lnSpc>
                <a:spcPct val="100000"/>
              </a:lnSpc>
              <a:spcBef>
                <a:spcPts val="0"/>
              </a:spcBef>
              <a:spcAft>
                <a:spcPts val="0"/>
              </a:spcAft>
              <a:buNone/>
            </a:pPr>
            <a:r>
              <a:rPr lang="ar" sz="2800" b="1" i="0" u="none" strike="noStrike" cap="none" dirty="0">
                <a:solidFill>
                  <a:schemeClr val="dk2"/>
                </a:solidFill>
                <a:latin typeface="Calibri"/>
                <a:ea typeface="Calibri"/>
                <a:cs typeface="Calibri"/>
                <a:sym typeface="Calibri"/>
              </a:rPr>
              <a:t>إليك قائمة بالأمراض أو الحالات التي تمنع السيدات من استخدام الحقن:</a:t>
            </a:r>
            <a:endParaRPr dirty="0"/>
          </a:p>
          <a:p>
            <a:pPr marL="914400" marR="0" lvl="3" indent="-285750" rtl="1">
              <a:lnSpc>
                <a:spcPct val="100000"/>
              </a:lnSpc>
              <a:spcBef>
                <a:spcPts val="0"/>
              </a:spcBef>
              <a:spcAft>
                <a:spcPts val="0"/>
              </a:spcAft>
              <a:buClr>
                <a:schemeClr val="dk2"/>
              </a:buClr>
              <a:buSzPts val="2800"/>
              <a:buFont typeface="Arial"/>
              <a:buChar char="•"/>
            </a:pPr>
            <a:r>
              <a:rPr lang="ar" sz="2800" b="0" i="0" u="none" strike="noStrike" cap="none" dirty="0">
                <a:solidFill>
                  <a:schemeClr val="dk2"/>
                </a:solidFill>
                <a:latin typeface="Calibri"/>
                <a:ea typeface="Calibri"/>
                <a:cs typeface="Calibri"/>
                <a:sym typeface="Calibri"/>
              </a:rPr>
              <a:t>سرطان الثدي</a:t>
            </a:r>
            <a:endParaRPr dirty="0"/>
          </a:p>
          <a:p>
            <a:pPr marL="914400" marR="0" lvl="0" indent="-285750" rtl="1">
              <a:lnSpc>
                <a:spcPct val="100000"/>
              </a:lnSpc>
              <a:spcBef>
                <a:spcPts val="0"/>
              </a:spcBef>
              <a:spcAft>
                <a:spcPts val="0"/>
              </a:spcAft>
              <a:buClr>
                <a:schemeClr val="dk2"/>
              </a:buClr>
              <a:buSzPts val="2800"/>
              <a:buFont typeface="Arial"/>
              <a:buChar char="•"/>
            </a:pPr>
            <a:r>
              <a:rPr lang="ar" sz="2800" b="0" i="0" u="none" strike="noStrike" cap="none" dirty="0">
                <a:solidFill>
                  <a:schemeClr val="dk2"/>
                </a:solidFill>
                <a:latin typeface="Calibri"/>
                <a:ea typeface="Calibri"/>
                <a:cs typeface="Calibri"/>
                <a:sym typeface="Calibri"/>
              </a:rPr>
              <a:t>مرض السكري</a:t>
            </a:r>
            <a:endParaRPr dirty="0"/>
          </a:p>
          <a:p>
            <a:pPr marL="914400" marR="0" lvl="0" indent="-285750" rtl="1">
              <a:lnSpc>
                <a:spcPct val="100000"/>
              </a:lnSpc>
              <a:spcBef>
                <a:spcPts val="0"/>
              </a:spcBef>
              <a:spcAft>
                <a:spcPts val="0"/>
              </a:spcAft>
              <a:buClr>
                <a:schemeClr val="dk2"/>
              </a:buClr>
              <a:buSzPts val="2800"/>
              <a:buFont typeface="Arial"/>
              <a:buChar char="•"/>
            </a:pPr>
            <a:r>
              <a:rPr lang="ar" sz="2800" b="0" i="0" u="none" strike="noStrike" cap="none" dirty="0">
                <a:solidFill>
                  <a:schemeClr val="dk2"/>
                </a:solidFill>
                <a:latin typeface="Calibri"/>
                <a:ea typeface="Calibri"/>
                <a:cs typeface="Calibri"/>
                <a:sym typeface="Calibri"/>
              </a:rPr>
              <a:t>أمراض الكبد الخطيرة</a:t>
            </a:r>
            <a:endParaRPr dirty="0"/>
          </a:p>
          <a:p>
            <a:pPr marL="914400" marR="0" lvl="0" indent="-285750" rtl="1">
              <a:lnSpc>
                <a:spcPct val="100000"/>
              </a:lnSpc>
              <a:spcBef>
                <a:spcPts val="0"/>
              </a:spcBef>
              <a:spcAft>
                <a:spcPts val="0"/>
              </a:spcAft>
              <a:buClr>
                <a:schemeClr val="dk2"/>
              </a:buClr>
              <a:buSzPts val="2800"/>
              <a:buFont typeface="Arial"/>
              <a:buChar char="•"/>
            </a:pPr>
            <a:r>
              <a:rPr lang="ar" sz="2800" b="0" i="0" u="none" strike="noStrike" cap="none" dirty="0">
                <a:solidFill>
                  <a:schemeClr val="dk2"/>
                </a:solidFill>
                <a:latin typeface="Calibri"/>
                <a:ea typeface="Calibri"/>
                <a:cs typeface="Calibri"/>
                <a:sym typeface="Calibri"/>
              </a:rPr>
              <a:t>الارتفاع الشديد في ضغط الدم</a:t>
            </a:r>
            <a:endParaRPr dirty="0"/>
          </a:p>
          <a:p>
            <a:pPr marL="914400" marR="0" lvl="0" indent="-285750" rtl="1">
              <a:lnSpc>
                <a:spcPct val="100000"/>
              </a:lnSpc>
              <a:spcBef>
                <a:spcPts val="0"/>
              </a:spcBef>
              <a:spcAft>
                <a:spcPts val="0"/>
              </a:spcAft>
              <a:buClr>
                <a:schemeClr val="dk2"/>
              </a:buClr>
              <a:buSzPts val="2800"/>
              <a:buFont typeface="Arial"/>
              <a:buChar char="•"/>
            </a:pPr>
            <a:r>
              <a:rPr lang="ar" sz="2800" b="0" i="0" u="none" strike="noStrike" cap="none" dirty="0">
                <a:solidFill>
                  <a:schemeClr val="dk2"/>
                </a:solidFill>
                <a:latin typeface="Calibri"/>
                <a:ea typeface="Calibri"/>
                <a:cs typeface="Calibri"/>
                <a:sym typeface="Calibri"/>
              </a:rPr>
              <a:t>الجلطات الدموية أو النوبات القلبية أو السكتات الدماغية</a:t>
            </a:r>
            <a:endParaRPr dirty="0"/>
          </a:p>
          <a:p>
            <a:pPr marL="914400" marR="0" lvl="0" indent="-285750" rtl="1">
              <a:lnSpc>
                <a:spcPct val="100000"/>
              </a:lnSpc>
              <a:spcBef>
                <a:spcPts val="0"/>
              </a:spcBef>
              <a:spcAft>
                <a:spcPts val="0"/>
              </a:spcAft>
              <a:buClr>
                <a:schemeClr val="dk2"/>
              </a:buClr>
              <a:buSzPts val="2800"/>
              <a:buFont typeface="Arial"/>
              <a:buChar char="•"/>
            </a:pPr>
            <a:r>
              <a:rPr lang="ar" sz="2800" b="0" i="0" u="none" strike="noStrike" cap="none" dirty="0">
                <a:solidFill>
                  <a:schemeClr val="dk2"/>
                </a:solidFill>
                <a:latin typeface="Calibri"/>
                <a:ea typeface="Calibri"/>
                <a:cs typeface="Calibri"/>
                <a:sym typeface="Calibri"/>
              </a:rPr>
              <a:t>نزيف مهبلي غير طبيعي </a:t>
            </a:r>
            <a:endParaRPr dirty="0"/>
          </a:p>
          <a:p>
            <a:pPr marL="914400" marR="0" lvl="0" indent="-285750" rtl="1">
              <a:lnSpc>
                <a:spcPct val="100000"/>
              </a:lnSpc>
              <a:spcBef>
                <a:spcPts val="0"/>
              </a:spcBef>
              <a:spcAft>
                <a:spcPts val="0"/>
              </a:spcAft>
              <a:buClr>
                <a:schemeClr val="dk2"/>
              </a:buClr>
              <a:buSzPts val="2800"/>
              <a:buFont typeface="Arial"/>
              <a:buChar char="•"/>
            </a:pPr>
            <a:r>
              <a:rPr lang="ar" sz="2800" b="0" i="0" u="none" strike="noStrike" cap="none" dirty="0">
                <a:solidFill>
                  <a:schemeClr val="dk2"/>
                </a:solidFill>
                <a:latin typeface="Calibri"/>
                <a:ea typeface="Calibri"/>
                <a:cs typeface="Calibri"/>
                <a:sym typeface="Calibri"/>
              </a:rPr>
              <a:t>أن تكون المرأة حاملاً أو أنها تعتقد ذلك</a:t>
            </a:r>
            <a:endParaRPr dirty="0"/>
          </a:p>
          <a:p>
            <a:pPr marL="914400" marR="0" lvl="0" indent="-285750" rtl="1">
              <a:lnSpc>
                <a:spcPct val="100000"/>
              </a:lnSpc>
              <a:spcBef>
                <a:spcPts val="0"/>
              </a:spcBef>
              <a:spcAft>
                <a:spcPts val="0"/>
              </a:spcAft>
              <a:buClr>
                <a:schemeClr val="dk2"/>
              </a:buClr>
              <a:buSzPts val="2800"/>
              <a:buFont typeface="Arial"/>
              <a:buChar char="•"/>
            </a:pPr>
            <a:r>
              <a:rPr lang="ar" sz="2800" b="0" i="0" u="none" strike="noStrike" cap="none" dirty="0">
                <a:solidFill>
                  <a:schemeClr val="dk2"/>
                </a:solidFill>
                <a:latin typeface="Calibri"/>
                <a:ea typeface="Calibri"/>
                <a:cs typeface="Calibri"/>
                <a:sym typeface="Calibri"/>
              </a:rPr>
              <a:t>إرضاع طفل بعمر أقل من 6 أسابيع</a:t>
            </a:r>
            <a:endParaRPr dirty="0"/>
          </a:p>
          <a:p>
            <a:pPr marL="914400" marR="0" lvl="0" indent="-107950" rtl="1">
              <a:lnSpc>
                <a:spcPct val="100000"/>
              </a:lnSpc>
              <a:spcBef>
                <a:spcPts val="0"/>
              </a:spcBef>
              <a:spcAft>
                <a:spcPts val="0"/>
              </a:spcAft>
              <a:buClr>
                <a:schemeClr val="dk2"/>
              </a:buClr>
              <a:buSzPts val="2800"/>
              <a:buFont typeface="Arial"/>
              <a:buNone/>
            </a:pPr>
            <a:endParaRPr sz="2800" b="0" i="0" u="none" strike="noStrike" cap="none" dirty="0">
              <a:solidFill>
                <a:schemeClr val="dk2"/>
              </a:solidFill>
              <a:latin typeface="Calibri"/>
              <a:ea typeface="Calibri"/>
              <a:cs typeface="Calibri"/>
              <a:sym typeface="Calibri"/>
            </a:endParaRPr>
          </a:p>
          <a:p>
            <a:pPr marL="914400" marR="0" lvl="0" indent="-107950" rtl="1">
              <a:lnSpc>
                <a:spcPct val="100000"/>
              </a:lnSpc>
              <a:spcBef>
                <a:spcPts val="0"/>
              </a:spcBef>
              <a:spcAft>
                <a:spcPts val="0"/>
              </a:spcAft>
              <a:buClr>
                <a:schemeClr val="dk2"/>
              </a:buClr>
              <a:buSzPts val="2800"/>
              <a:buFont typeface="Arial"/>
              <a:buNone/>
            </a:pPr>
            <a:endParaRPr sz="2800" b="0" i="0" u="none" strike="noStrike" cap="none" dirty="0">
              <a:solidFill>
                <a:schemeClr val="dk2"/>
              </a:solidFill>
              <a:latin typeface="Calibri"/>
              <a:ea typeface="Calibri"/>
              <a:cs typeface="Calibri"/>
              <a:sym typeface="Calibri"/>
            </a:endParaRPr>
          </a:p>
        </p:txBody>
      </p:sp>
      <p:sp>
        <p:nvSpPr>
          <p:cNvPr id="1216" name="Google Shape;1216;p148"/>
          <p:cNvSpPr/>
          <p:nvPr/>
        </p:nvSpPr>
        <p:spPr>
          <a:xfrm>
            <a:off x="5283656" y="6264875"/>
            <a:ext cx="2677968" cy="128245"/>
          </a:xfrm>
          <a:prstGeom prst="rect">
            <a:avLst/>
          </a:prstGeom>
          <a:noFill/>
          <a:ln>
            <a:noFill/>
          </a:ln>
        </p:spPr>
        <p:txBody>
          <a:bodyPr spcFirstLastPara="1" wrap="square" lIns="68550" tIns="34275" rIns="68550" bIns="34275" rtlCol="1" anchor="ctr" anchorCtr="0">
            <a:noAutofit/>
          </a:bodyPr>
          <a:lstStyle/>
          <a:p>
            <a:pPr marL="0" marR="0" lvl="0" indent="0" rtl="1">
              <a:lnSpc>
                <a:spcPct val="100000"/>
              </a:lnSpc>
              <a:spcBef>
                <a:spcPts val="0"/>
              </a:spcBef>
              <a:spcAft>
                <a:spcPts val="0"/>
              </a:spcAft>
              <a:buClr>
                <a:srgbClr val="000000"/>
              </a:buClr>
              <a:buSzPts val="1050"/>
              <a:buFont typeface="Arial"/>
              <a:buNone/>
            </a:pPr>
            <a:r>
              <a:rPr lang="ar" sz="1200" b="0" i="1" u="none" strike="noStrike" cap="none" dirty="0">
                <a:solidFill>
                  <a:schemeClr val="dk2"/>
                </a:solidFill>
                <a:latin typeface="Arial"/>
                <a:ea typeface="Arial"/>
                <a:cs typeface="Arial"/>
                <a:sym typeface="Arial"/>
              </a:rPr>
              <a:t>المصدر: حزمة موارد التدريب</a:t>
            </a:r>
            <a:endParaRPr sz="1200" b="0" i="1" u="none" strike="noStrike" cap="none" dirty="0">
              <a:solidFill>
                <a:schemeClr val="dk2"/>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5"/>
          <p:cNvSpPr txBox="1">
            <a:spLocks noGrp="1"/>
          </p:cNvSpPr>
          <p:nvPr>
            <p:ph type="title"/>
          </p:nvPr>
        </p:nvSpPr>
        <p:spPr>
          <a:xfrm>
            <a:off x="548005" y="457200"/>
            <a:ext cx="8229600" cy="685800"/>
          </a:xfrm>
          <a:prstGeom prst="rect">
            <a:avLst/>
          </a:prstGeom>
          <a:noFill/>
          <a:ln>
            <a:noFill/>
          </a:ln>
        </p:spPr>
        <p:txBody>
          <a:bodyPr spcFirstLastPara="1" wrap="square" lIns="91425" tIns="45700" rIns="91425" bIns="45700" rtlCol="1" anchor="t" anchorCtr="0">
            <a:noAutofit/>
          </a:bodyPr>
          <a:lstStyle/>
          <a:p>
            <a:pPr marL="0" lvl="0" indent="0" rtl="1">
              <a:lnSpc>
                <a:spcPct val="89000"/>
              </a:lnSpc>
              <a:spcBef>
                <a:spcPts val="0"/>
              </a:spcBef>
              <a:spcAft>
                <a:spcPts val="0"/>
              </a:spcAft>
              <a:buClr>
                <a:schemeClr val="dk2"/>
              </a:buClr>
              <a:buSzPts val="4400"/>
              <a:buFont typeface="Arial"/>
              <a:buNone/>
            </a:pPr>
            <a:r>
              <a:rPr lang="ar" sz="2400" dirty="0"/>
              <a:t>مَن هي مجموعة العمل المشترك بين الوكالات (IAWG) المعنية بالصحة الإنجابية في الأزمات وما المقصود بمبادرة الشراكة التدريبية (TPI)؟</a:t>
            </a:r>
            <a:endParaRPr sz="2400" dirty="0"/>
          </a:p>
        </p:txBody>
      </p:sp>
      <p:sp>
        <p:nvSpPr>
          <p:cNvPr id="347" name="Google Shape;347;p55"/>
          <p:cNvSpPr txBox="1">
            <a:spLocks noGrp="1"/>
          </p:cNvSpPr>
          <p:nvPr>
            <p:ph type="body" idx="1"/>
          </p:nvPr>
        </p:nvSpPr>
        <p:spPr>
          <a:xfrm>
            <a:off x="1078706" y="1400175"/>
            <a:ext cx="7522369" cy="4057650"/>
          </a:xfrm>
          <a:prstGeom prst="rect">
            <a:avLst/>
          </a:prstGeom>
          <a:noFill/>
          <a:ln>
            <a:noFill/>
          </a:ln>
        </p:spPr>
        <p:txBody>
          <a:bodyPr spcFirstLastPara="1" wrap="square" lIns="91425" tIns="45700" rIns="91425" bIns="45700" rtlCol="1" anchor="t" anchorCtr="0">
            <a:noAutofit/>
          </a:bodyPr>
          <a:lstStyle/>
          <a:p>
            <a:pPr marL="171450" lvl="0" indent="-171450" rtl="1">
              <a:lnSpc>
                <a:spcPct val="100000"/>
              </a:lnSpc>
              <a:spcBef>
                <a:spcPts val="600"/>
              </a:spcBef>
              <a:spcAft>
                <a:spcPts val="0"/>
              </a:spcAft>
              <a:buSzPts val="1600"/>
              <a:buChar char="•"/>
            </a:pPr>
            <a:r>
              <a:rPr lang="ar" sz="2000" b="1" dirty="0">
                <a:solidFill>
                  <a:schemeClr val="accent1"/>
                </a:solidFill>
                <a:latin typeface="Calibri"/>
                <a:ea typeface="Calibri"/>
                <a:cs typeface="Calibri"/>
                <a:sym typeface="Calibri"/>
              </a:rPr>
              <a:t>مجموعة العمل المشترك بين الوكالات المعنية بالصحة الإنجابية في الأزمات </a:t>
            </a:r>
            <a:r>
              <a:rPr lang="ar" sz="2000" dirty="0">
                <a:solidFill>
                  <a:schemeClr val="dk2"/>
                </a:solidFill>
                <a:latin typeface="Calibri"/>
                <a:ea typeface="Calibri"/>
                <a:cs typeface="Calibri"/>
                <a:sym typeface="Calibri"/>
              </a:rPr>
              <a:t>هي ائتلاف دولي يضم مؤسسات وأفراد يتعاونون معاً بهدف تعزيز الصحة الجنسية والإنجابية ودعم الحقوق في الأوضاع الإنسانية. </a:t>
            </a:r>
            <a:endParaRPr sz="2000" dirty="0"/>
          </a:p>
          <a:p>
            <a:pPr marL="171450" lvl="0" indent="-171450" rtl="1">
              <a:lnSpc>
                <a:spcPct val="100000"/>
              </a:lnSpc>
              <a:spcBef>
                <a:spcPts val="600"/>
              </a:spcBef>
              <a:spcAft>
                <a:spcPts val="0"/>
              </a:spcAft>
              <a:buSzPts val="1600"/>
              <a:buChar char="•"/>
            </a:pPr>
            <a:r>
              <a:rPr lang="ar" sz="2000" b="1" dirty="0">
                <a:solidFill>
                  <a:schemeClr val="accent1"/>
                </a:solidFill>
                <a:latin typeface="Calibri"/>
                <a:ea typeface="Calibri"/>
                <a:cs typeface="Calibri"/>
                <a:sym typeface="Calibri"/>
              </a:rPr>
              <a:t>مبادرة الشراكة التدريبية من مجموعة العمل المشترك بين الوكالات المعنية بالصحة الإنجابية في الأزمات </a:t>
            </a:r>
            <a:r>
              <a:rPr lang="ar" sz="2000" dirty="0">
                <a:solidFill>
                  <a:schemeClr val="dk2"/>
                </a:solidFill>
                <a:latin typeface="Calibri"/>
                <a:ea typeface="Calibri"/>
                <a:cs typeface="Calibri"/>
                <a:sym typeface="Calibri"/>
              </a:rPr>
              <a:t>تهدف إلى دعم جهود تعزيز الإمكانات المحلية والدولية للمؤسسات ومقدّمي الخدمة في مجال الصحة الجنسية والإنجابية في الأوضاع الإنسانية والبيئات الهشة، ونشر التعلّم على الصعيد العالمي.</a:t>
            </a:r>
            <a:endParaRPr sz="2000" dirty="0"/>
          </a:p>
          <a:p>
            <a:pPr marL="171450" lvl="0" indent="-171450" rtl="1">
              <a:lnSpc>
                <a:spcPct val="100000"/>
              </a:lnSpc>
              <a:spcBef>
                <a:spcPts val="600"/>
              </a:spcBef>
              <a:spcAft>
                <a:spcPts val="0"/>
              </a:spcAft>
              <a:buSzPts val="1600"/>
              <a:buChar char="•"/>
            </a:pPr>
            <a:r>
              <a:rPr lang="ar" sz="2000" dirty="0">
                <a:solidFill>
                  <a:schemeClr val="dk2"/>
                </a:solidFill>
                <a:latin typeface="Calibri"/>
                <a:ea typeface="Calibri"/>
                <a:cs typeface="Calibri"/>
                <a:sym typeface="Calibri"/>
              </a:rPr>
              <a:t>وضَع كل من مجموعة العمل المشترك بين الوكالات المعنية بالصحة الإنجابية في الأزمات، من خلال مبادرة الشراكة التدريبية ومؤسسة CARE ومنظمة Jhpiego، وحدةَ تدريب على وسائل منع الحمل مدتها ثلاثة أيام تركز على وسائل منع الحمل القابلة للعكس وطويلة المفعول (LARCs)</a:t>
            </a:r>
            <a:r>
              <a:rPr lang="ar" sz="2000" b="1" dirty="0">
                <a:solidFill>
                  <a:schemeClr val="accent1"/>
                </a:solidFill>
                <a:latin typeface="Calibri"/>
                <a:ea typeface="Calibri"/>
                <a:cs typeface="Calibri"/>
                <a:sym typeface="Calibri"/>
              </a:rPr>
              <a:t> </a:t>
            </a:r>
            <a:r>
              <a:rPr lang="ar" sz="2000" b="1" dirty="0">
                <a:solidFill>
                  <a:schemeClr val="dk2"/>
                </a:solidFill>
                <a:latin typeface="Calibri"/>
                <a:ea typeface="Calibri"/>
                <a:cs typeface="Calibri"/>
                <a:sym typeface="Calibri"/>
              </a:rPr>
              <a:t> </a:t>
            </a:r>
            <a:r>
              <a:rPr lang="ar" sz="2000" dirty="0">
                <a:solidFill>
                  <a:schemeClr val="dk2"/>
                </a:solidFill>
                <a:latin typeface="Calibri"/>
                <a:ea typeface="Calibri"/>
                <a:cs typeface="Calibri"/>
                <a:sym typeface="Calibri"/>
              </a:rPr>
              <a:t>(باستخدام وحدة التدريبات التنشيطية الإرشادية السريرية المعروفة باسم S-CORT)، ويأتي ذلك في إطار تلبية أهداف وأولويات حزمة الخدمات المبدئية الدنيا (MISP) لعام 2018 المعنية بخدمات وبرامج الصحة الجنسية والإنجابية في حالات الطوارئ.</a:t>
            </a:r>
            <a:endParaRPr sz="2000" dirty="0"/>
          </a:p>
        </p:txBody>
      </p:sp>
      <p:sp>
        <p:nvSpPr>
          <p:cNvPr id="348" name="Google Shape;348;p55"/>
          <p:cNvSpPr txBox="1">
            <a:spLocks noGrp="1"/>
          </p:cNvSpPr>
          <p:nvPr>
            <p:ph type="sldNum" idx="12"/>
          </p:nvPr>
        </p:nvSpPr>
        <p:spPr>
          <a:xfrm>
            <a:off x="7277547" y="6317462"/>
            <a:ext cx="1197219" cy="404614"/>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600"/>
              <a:buNone/>
            </a:pPr>
            <a:fld id="{00000000-1234-1234-1234-123412341234}" type="slidenum">
              <a:rPr lang="en-US" sz="1200"/>
              <a:t>11</a:t>
            </a:fld>
            <a:endParaRPr sz="1200"/>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6"/>
          <p:cNvSpPr txBox="1">
            <a:spLocks noGrp="1"/>
          </p:cNvSpPr>
          <p:nvPr>
            <p:ph type="title" idx="4294967295"/>
          </p:nvPr>
        </p:nvSpPr>
        <p:spPr>
          <a:xfrm>
            <a:off x="457200" y="51710"/>
            <a:ext cx="8229600" cy="1143000"/>
          </a:xfrm>
          <a:prstGeom prst="rect">
            <a:avLst/>
          </a:prstGeom>
          <a:noFill/>
          <a:ln>
            <a:noFill/>
          </a:ln>
        </p:spPr>
        <p:txBody>
          <a:bodyPr spcFirstLastPara="1" wrap="square" lIns="91425" tIns="45700" rIns="91425" bIns="45700" rtlCol="1" anchor="ctr" anchorCtr="0">
            <a:normAutofit/>
          </a:bodyPr>
          <a:lstStyle/>
          <a:p>
            <a:pPr marL="0" marR="0" lvl="0" indent="0" algn="ctr" rtl="1">
              <a:lnSpc>
                <a:spcPct val="100000"/>
              </a:lnSpc>
              <a:spcBef>
                <a:spcPts val="0"/>
              </a:spcBef>
              <a:spcAft>
                <a:spcPts val="0"/>
              </a:spcAft>
              <a:buClr>
                <a:schemeClr val="dk2"/>
              </a:buClr>
              <a:buSzPts val="3300"/>
              <a:buFont typeface="Calibri"/>
              <a:buNone/>
            </a:pPr>
            <a:r>
              <a:rPr lang="ar" sz="4400"/>
              <a:t>المبادئ الإنسانية</a:t>
            </a:r>
            <a:endParaRPr/>
          </a:p>
        </p:txBody>
      </p:sp>
      <p:sp>
        <p:nvSpPr>
          <p:cNvPr id="354" name="Google Shape;354;p56"/>
          <p:cNvSpPr txBox="1"/>
          <p:nvPr/>
        </p:nvSpPr>
        <p:spPr>
          <a:xfrm>
            <a:off x="1485900" y="1200150"/>
            <a:ext cx="6172200" cy="514350"/>
          </a:xfrm>
          <a:prstGeom prst="rect">
            <a:avLst/>
          </a:prstGeom>
          <a:noFill/>
          <a:ln>
            <a:noFill/>
          </a:ln>
        </p:spPr>
        <p:txBody>
          <a:bodyPr spcFirstLastPara="1" wrap="square" lIns="68550" tIns="34275" rIns="68550" bIns="34275" rtlCol="1" anchor="t" anchorCtr="0">
            <a:noAutofit/>
          </a:bodyPr>
          <a:lstStyle/>
          <a:p>
            <a:pPr marL="0" marR="0" lvl="0" indent="0" algn="l" rtl="1">
              <a:lnSpc>
                <a:spcPct val="100000"/>
              </a:lnSpc>
              <a:spcBef>
                <a:spcPts val="0"/>
              </a:spcBef>
              <a:spcAft>
                <a:spcPts val="0"/>
              </a:spcAft>
              <a:buClr>
                <a:srgbClr val="000000"/>
              </a:buClr>
              <a:buSzPts val="1800"/>
              <a:buFont typeface="Arial"/>
              <a:buNone/>
            </a:pPr>
            <a:r>
              <a:rPr lang="ar" sz="1800" b="1" i="0" u="none" strike="noStrike" cap="none">
                <a:solidFill>
                  <a:srgbClr val="FFFFFF"/>
                </a:solidFill>
                <a:latin typeface="Arial"/>
                <a:ea typeface="Arial"/>
                <a:cs typeface="Arial"/>
                <a:sym typeface="Arial"/>
              </a:rPr>
              <a:t>المبادئ الإنسانية</a:t>
            </a:r>
            <a:endParaRPr sz="1050" b="0" i="0" u="none" strike="noStrike" cap="none">
              <a:solidFill>
                <a:srgbClr val="000000"/>
              </a:solidFill>
              <a:latin typeface="Arial"/>
              <a:ea typeface="Arial"/>
              <a:cs typeface="Arial"/>
              <a:sym typeface="Arial"/>
            </a:endParaRPr>
          </a:p>
        </p:txBody>
      </p:sp>
      <p:grpSp>
        <p:nvGrpSpPr>
          <p:cNvPr id="355" name="Google Shape;355;p56"/>
          <p:cNvGrpSpPr/>
          <p:nvPr/>
        </p:nvGrpSpPr>
        <p:grpSpPr>
          <a:xfrm flipH="1">
            <a:off x="1125035" y="1043864"/>
            <a:ext cx="7318876" cy="5232451"/>
            <a:chOff x="-35763" y="-1"/>
            <a:chExt cx="8605925" cy="5979992"/>
          </a:xfrm>
        </p:grpSpPr>
        <p:sp>
          <p:nvSpPr>
            <p:cNvPr id="356" name="Google Shape;356;p56"/>
            <p:cNvSpPr/>
            <p:nvPr/>
          </p:nvSpPr>
          <p:spPr>
            <a:xfrm rot="-5400000">
              <a:off x="632651" y="-668415"/>
              <a:ext cx="2930372" cy="4267200"/>
            </a:xfrm>
            <a:prstGeom prst="round1Rect">
              <a:avLst>
                <a:gd name="adj" fmla="val 16667"/>
              </a:avLst>
            </a:prstGeom>
            <a:solidFill>
              <a:srgbClr val="F2F2F2"/>
            </a:solidFill>
            <a:ln w="34925" cap="flat" cmpd="sng">
              <a:solidFill>
                <a:schemeClr val="lt1"/>
              </a:solidFill>
              <a:prstDash val="solid"/>
              <a:round/>
              <a:headEnd type="none" w="sm" len="sm"/>
              <a:tailEnd type="none" w="sm" len="sm"/>
            </a:ln>
          </p:spPr>
          <p:txBody>
            <a:bodyPr spcFirstLastPara="1" wrap="square" lIns="68550" tIns="68550" rIns="68550" bIns="68550" rtlCol="1" anchor="ctr" anchorCtr="0">
              <a:no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357" name="Google Shape;357;p56"/>
            <p:cNvSpPr txBox="1"/>
            <p:nvPr/>
          </p:nvSpPr>
          <p:spPr>
            <a:xfrm>
              <a:off x="-17882" y="166177"/>
              <a:ext cx="4267200" cy="2197778"/>
            </a:xfrm>
            <a:prstGeom prst="rect">
              <a:avLst/>
            </a:prstGeom>
            <a:noFill/>
            <a:ln>
              <a:noFill/>
            </a:ln>
          </p:spPr>
          <p:txBody>
            <a:bodyPr spcFirstLastPara="1" wrap="square" lIns="101325" tIns="101325" rIns="101325" bIns="101325" rtlCol="1" anchor="ctr" anchorCtr="0">
              <a:noAutofit/>
            </a:bodyPr>
            <a:lstStyle/>
            <a:p>
              <a:pPr marL="0" marR="0" lvl="1" indent="0" algn="ctr" rtl="1">
                <a:lnSpc>
                  <a:spcPct val="100000"/>
                </a:lnSpc>
                <a:spcBef>
                  <a:spcPts val="0"/>
                </a:spcBef>
                <a:spcAft>
                  <a:spcPts val="0"/>
                </a:spcAft>
                <a:buClr>
                  <a:srgbClr val="000000"/>
                </a:buClr>
                <a:buSzPts val="2000"/>
                <a:buFont typeface="Arial"/>
                <a:buNone/>
              </a:pPr>
              <a:endParaRPr sz="2000" b="1" i="0" u="none" strike="noStrike" cap="none" dirty="0">
                <a:solidFill>
                  <a:schemeClr val="dk2"/>
                </a:solidFill>
                <a:latin typeface="Calibri"/>
                <a:ea typeface="Calibri"/>
                <a:cs typeface="Calibri"/>
                <a:sym typeface="Calibri"/>
              </a:endParaRPr>
            </a:p>
            <a:p>
              <a:pPr marL="0" marR="0" lvl="1" indent="0" algn="ctr" rtl="1">
                <a:lnSpc>
                  <a:spcPct val="100000"/>
                </a:lnSpc>
                <a:spcBef>
                  <a:spcPts val="0"/>
                </a:spcBef>
                <a:spcAft>
                  <a:spcPts val="0"/>
                </a:spcAft>
                <a:buClr>
                  <a:srgbClr val="000000"/>
                </a:buClr>
                <a:buSzPts val="2000"/>
                <a:buFont typeface="Arial"/>
                <a:buNone/>
              </a:pPr>
              <a:r>
                <a:rPr lang="ar" sz="2000" b="1" i="0" u="none" strike="noStrike" cap="none" dirty="0">
                  <a:solidFill>
                    <a:schemeClr val="dk2"/>
                  </a:solidFill>
                  <a:latin typeface="Calibri"/>
                  <a:ea typeface="Calibri"/>
                  <a:cs typeface="Calibri"/>
                  <a:sym typeface="Calibri"/>
                </a:rPr>
                <a:t>الإنسانية</a:t>
              </a:r>
              <a:endParaRPr sz="2000" b="1" i="0" u="none" strike="noStrike" cap="none" dirty="0">
                <a:solidFill>
                  <a:schemeClr val="dk2"/>
                </a:solidFill>
                <a:latin typeface="Calibri"/>
                <a:ea typeface="Calibri"/>
                <a:cs typeface="Calibri"/>
                <a:sym typeface="Calibri"/>
              </a:endParaRPr>
            </a:p>
            <a:p>
              <a:pPr marL="0" marR="0" lvl="1" indent="0" algn="ctr" rtl="1">
                <a:lnSpc>
                  <a:spcPct val="100000"/>
                </a:lnSpc>
                <a:spcBef>
                  <a:spcPts val="0"/>
                </a:spcBef>
                <a:spcAft>
                  <a:spcPts val="0"/>
                </a:spcAft>
                <a:buClr>
                  <a:srgbClr val="000000"/>
                </a:buClr>
                <a:buSzPts val="2000"/>
                <a:buFont typeface="Arial"/>
                <a:buNone/>
              </a:pPr>
              <a:r>
                <a:rPr lang="ar" sz="2000" b="0" i="0" u="none" strike="noStrike" cap="none" dirty="0">
                  <a:solidFill>
                    <a:schemeClr val="dk2"/>
                  </a:solidFill>
                  <a:latin typeface="Calibri"/>
                  <a:ea typeface="Calibri"/>
                  <a:cs typeface="Calibri"/>
                  <a:sym typeface="Calibri"/>
                </a:rPr>
                <a:t>يجب تخفيف المعاناة الإنسانية أينما وجدت. والغرض من العمل الإنساني هو حماية الحياة والصحة وضمان احترام الإنسان.</a:t>
              </a:r>
              <a:endParaRPr sz="2000" b="0" i="0" u="none" strike="noStrike" cap="none" dirty="0">
                <a:solidFill>
                  <a:schemeClr val="dk2"/>
                </a:solidFill>
                <a:latin typeface="Calibri"/>
                <a:ea typeface="Calibri"/>
                <a:cs typeface="Calibri"/>
                <a:sym typeface="Calibri"/>
              </a:endParaRPr>
            </a:p>
            <a:p>
              <a:pPr marL="0" marR="0" lvl="0" indent="0" algn="ctr" rtl="1">
                <a:lnSpc>
                  <a:spcPct val="90000"/>
                </a:lnSpc>
                <a:spcBef>
                  <a:spcPts val="0"/>
                </a:spcBef>
                <a:spcAft>
                  <a:spcPts val="0"/>
                </a:spcAft>
                <a:buClr>
                  <a:srgbClr val="000000"/>
                </a:buClr>
                <a:buSzPts val="1425"/>
                <a:buFont typeface="Arial"/>
                <a:buNone/>
              </a:pPr>
              <a:endParaRPr sz="1425" b="0" i="0" u="none" strike="noStrike" cap="none" dirty="0">
                <a:solidFill>
                  <a:schemeClr val="lt1"/>
                </a:solidFill>
                <a:latin typeface="Libre Franklin"/>
                <a:ea typeface="Libre Franklin"/>
                <a:cs typeface="Libre Franklin"/>
                <a:sym typeface="Libre Franklin"/>
              </a:endParaRPr>
            </a:p>
          </p:txBody>
        </p:sp>
        <p:sp>
          <p:nvSpPr>
            <p:cNvPr id="358" name="Google Shape;358;p56"/>
            <p:cNvSpPr/>
            <p:nvPr/>
          </p:nvSpPr>
          <p:spPr>
            <a:xfrm>
              <a:off x="4267200" y="0"/>
              <a:ext cx="4267200" cy="2930371"/>
            </a:xfrm>
            <a:prstGeom prst="round1Rect">
              <a:avLst>
                <a:gd name="adj" fmla="val 16667"/>
              </a:avLst>
            </a:prstGeom>
            <a:solidFill>
              <a:schemeClr val="dk2"/>
            </a:solidFill>
            <a:ln w="34925" cap="flat" cmpd="sng">
              <a:solidFill>
                <a:schemeClr val="lt1"/>
              </a:solidFill>
              <a:prstDash val="solid"/>
              <a:round/>
              <a:headEnd type="none" w="sm" len="sm"/>
              <a:tailEnd type="none" w="sm" len="sm"/>
            </a:ln>
          </p:spPr>
          <p:txBody>
            <a:bodyPr spcFirstLastPara="1" wrap="square" lIns="68550" tIns="68550" rIns="68550" bIns="68550" rtlCol="1" anchor="ctr" anchorCtr="0">
              <a:no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359" name="Google Shape;359;p56"/>
            <p:cNvSpPr txBox="1"/>
            <p:nvPr/>
          </p:nvSpPr>
          <p:spPr>
            <a:xfrm>
              <a:off x="4302962" y="398188"/>
              <a:ext cx="4267200" cy="2197778"/>
            </a:xfrm>
            <a:prstGeom prst="rect">
              <a:avLst/>
            </a:prstGeom>
            <a:noFill/>
            <a:ln>
              <a:noFill/>
            </a:ln>
          </p:spPr>
          <p:txBody>
            <a:bodyPr spcFirstLastPara="1" wrap="square" lIns="101325" tIns="101325" rIns="101325" bIns="101325" rtlCol="1" anchor="ctr" anchorCtr="0">
              <a:noAutofit/>
            </a:bodyPr>
            <a:lstStyle/>
            <a:p>
              <a:pPr marL="0" marR="0" lvl="1" indent="0" algn="ctr" rtl="1">
                <a:lnSpc>
                  <a:spcPct val="100000"/>
                </a:lnSpc>
                <a:spcBef>
                  <a:spcPts val="0"/>
                </a:spcBef>
                <a:spcAft>
                  <a:spcPts val="0"/>
                </a:spcAft>
                <a:buClr>
                  <a:srgbClr val="000000"/>
                </a:buClr>
                <a:buSzPts val="2000"/>
                <a:buFont typeface="Arial"/>
                <a:buNone/>
              </a:pPr>
              <a:r>
                <a:rPr lang="ar" sz="2000" b="1" i="0" u="none" strike="noStrike" cap="none" dirty="0">
                  <a:solidFill>
                    <a:schemeClr val="lt1"/>
                  </a:solidFill>
                  <a:latin typeface="Calibri"/>
                  <a:ea typeface="Calibri"/>
                  <a:cs typeface="Calibri"/>
                  <a:sym typeface="Calibri"/>
                </a:rPr>
                <a:t>الحياد </a:t>
              </a:r>
              <a:endParaRPr sz="2000" b="0" i="0" u="none" strike="noStrike" cap="none" dirty="0">
                <a:solidFill>
                  <a:srgbClr val="000000"/>
                </a:solidFill>
                <a:latin typeface="Calibri"/>
                <a:ea typeface="Calibri"/>
                <a:cs typeface="Calibri"/>
                <a:sym typeface="Calibri"/>
              </a:endParaRPr>
            </a:p>
            <a:p>
              <a:pPr marL="0" marR="0" lvl="1" indent="0" algn="ctr" rtl="1">
                <a:lnSpc>
                  <a:spcPct val="100000"/>
                </a:lnSpc>
                <a:spcBef>
                  <a:spcPts val="0"/>
                </a:spcBef>
                <a:spcAft>
                  <a:spcPts val="0"/>
                </a:spcAft>
                <a:buClr>
                  <a:srgbClr val="000000"/>
                </a:buClr>
                <a:buSzPts val="2000"/>
                <a:buFont typeface="Arial"/>
                <a:buNone/>
              </a:pPr>
              <a:r>
                <a:rPr lang="ar" sz="2000" b="0" i="0" u="none" strike="noStrike" cap="none" dirty="0">
                  <a:solidFill>
                    <a:schemeClr val="lt1"/>
                  </a:solidFill>
                  <a:latin typeface="Calibri"/>
                  <a:ea typeface="Calibri"/>
                  <a:cs typeface="Calibri"/>
                  <a:sym typeface="Calibri"/>
                </a:rPr>
                <a:t>يجب أن تمتنع الجهات الفاعلة الإنسانية عن الانحياز إلى أي طرف أثناء النزاع، أو المشاركة في خلافات ذات طابع سياسي أو عرقي أو ديني أو أيديولوجي.</a:t>
              </a:r>
              <a:endParaRPr sz="2000" b="0" i="0" u="none" strike="noStrike" cap="none" dirty="0">
                <a:solidFill>
                  <a:srgbClr val="000000"/>
                </a:solidFill>
                <a:latin typeface="Calibri"/>
                <a:ea typeface="Calibri"/>
                <a:cs typeface="Calibri"/>
                <a:sym typeface="Calibri"/>
              </a:endParaRPr>
            </a:p>
            <a:p>
              <a:pPr marL="0" marR="0" lvl="0" indent="0" algn="ctr" rtl="1">
                <a:lnSpc>
                  <a:spcPct val="90000"/>
                </a:lnSpc>
                <a:spcBef>
                  <a:spcPts val="0"/>
                </a:spcBef>
                <a:spcAft>
                  <a:spcPts val="0"/>
                </a:spcAft>
                <a:buClr>
                  <a:srgbClr val="000000"/>
                </a:buClr>
                <a:buSzPts val="1425"/>
                <a:buFont typeface="Arial"/>
                <a:buNone/>
              </a:pPr>
              <a:endParaRPr sz="1425" b="0" i="0" u="none" strike="noStrike" cap="none" dirty="0">
                <a:solidFill>
                  <a:schemeClr val="lt1"/>
                </a:solidFill>
                <a:latin typeface="Libre Franklin"/>
                <a:ea typeface="Libre Franklin"/>
                <a:cs typeface="Libre Franklin"/>
                <a:sym typeface="Libre Franklin"/>
              </a:endParaRPr>
            </a:p>
          </p:txBody>
        </p:sp>
        <p:sp>
          <p:nvSpPr>
            <p:cNvPr id="360" name="Google Shape;360;p56"/>
            <p:cNvSpPr/>
            <p:nvPr/>
          </p:nvSpPr>
          <p:spPr>
            <a:xfrm rot="10800000">
              <a:off x="0" y="2930371"/>
              <a:ext cx="4267200" cy="2930371"/>
            </a:xfrm>
            <a:prstGeom prst="round1Rect">
              <a:avLst>
                <a:gd name="adj" fmla="val 16667"/>
              </a:avLst>
            </a:prstGeom>
            <a:solidFill>
              <a:schemeClr val="accent1"/>
            </a:solidFill>
            <a:ln w="34925" cap="flat" cmpd="sng">
              <a:solidFill>
                <a:schemeClr val="lt1"/>
              </a:solidFill>
              <a:prstDash val="solid"/>
              <a:round/>
              <a:headEnd type="none" w="sm" len="sm"/>
              <a:tailEnd type="none" w="sm" len="sm"/>
            </a:ln>
          </p:spPr>
          <p:txBody>
            <a:bodyPr spcFirstLastPara="1" wrap="square" lIns="68550" tIns="68550" rIns="68550" bIns="68550" rtlCol="1" anchor="ctr" anchorCtr="0">
              <a:no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361" name="Google Shape;361;p56"/>
            <p:cNvSpPr txBox="1"/>
            <p:nvPr/>
          </p:nvSpPr>
          <p:spPr>
            <a:xfrm>
              <a:off x="-1" y="3394154"/>
              <a:ext cx="4267200" cy="2585837"/>
            </a:xfrm>
            <a:prstGeom prst="rect">
              <a:avLst/>
            </a:prstGeom>
            <a:noFill/>
            <a:ln>
              <a:noFill/>
            </a:ln>
          </p:spPr>
          <p:txBody>
            <a:bodyPr spcFirstLastPara="1" wrap="square" lIns="101325" tIns="101325" rIns="101325" bIns="101325" rtlCol="1" anchor="ctr" anchorCtr="0">
              <a:noAutofit/>
            </a:bodyPr>
            <a:lstStyle/>
            <a:p>
              <a:pPr marL="0" marR="0" lvl="1" indent="0" algn="ctr" rtl="1">
                <a:lnSpc>
                  <a:spcPct val="100000"/>
                </a:lnSpc>
                <a:spcBef>
                  <a:spcPts val="0"/>
                </a:spcBef>
                <a:spcAft>
                  <a:spcPts val="0"/>
                </a:spcAft>
                <a:buClr>
                  <a:srgbClr val="000000"/>
                </a:buClr>
                <a:buSzPts val="1800"/>
                <a:buFont typeface="Arial"/>
                <a:buNone/>
              </a:pPr>
              <a:r>
                <a:rPr lang="ar" sz="1800" b="1" i="0" u="none" strike="noStrike" cap="none" dirty="0">
                  <a:solidFill>
                    <a:schemeClr val="lt1"/>
                  </a:solidFill>
                  <a:latin typeface="Calibri"/>
                  <a:ea typeface="Calibri"/>
                  <a:cs typeface="Calibri"/>
                  <a:sym typeface="Calibri"/>
                </a:rPr>
                <a:t>عدم التحيز</a:t>
              </a:r>
              <a:endParaRPr sz="1800" b="0" i="0" u="none" strike="noStrike" cap="none" dirty="0">
                <a:solidFill>
                  <a:srgbClr val="000000"/>
                </a:solidFill>
                <a:latin typeface="Calibri"/>
                <a:ea typeface="Calibri"/>
                <a:cs typeface="Calibri"/>
                <a:sym typeface="Calibri"/>
              </a:endParaRPr>
            </a:p>
            <a:p>
              <a:pPr marL="0" marR="0" lvl="1" indent="0" algn="ctr" rtl="1">
                <a:lnSpc>
                  <a:spcPct val="100000"/>
                </a:lnSpc>
                <a:spcBef>
                  <a:spcPts val="0"/>
                </a:spcBef>
                <a:spcAft>
                  <a:spcPts val="0"/>
                </a:spcAft>
                <a:buClr>
                  <a:srgbClr val="000000"/>
                </a:buClr>
                <a:buSzPts val="1800"/>
                <a:buFont typeface="Arial"/>
                <a:buNone/>
              </a:pPr>
              <a:r>
                <a:rPr lang="ar" sz="1800" b="0" i="0" u="none" strike="noStrike" cap="none" dirty="0">
                  <a:solidFill>
                    <a:schemeClr val="lt1"/>
                  </a:solidFill>
                  <a:latin typeface="Calibri"/>
                  <a:ea typeface="Calibri"/>
                  <a:cs typeface="Calibri"/>
                  <a:sym typeface="Calibri"/>
                </a:rPr>
                <a:t>يجب تنفيذ العمل الإنساني على أساس الحاجة فقط، وإعطاء الأولوية للحالات الأشد إلحاحاً وعدم التمييز بشكل سلبي على أساس الجنسية أو العرق أو الجنس أو المعتقد الديني أو الطبقة الاجتماعية أو الرأي السياسي.</a:t>
              </a:r>
              <a:endParaRPr sz="1800" b="0" i="0" u="none" strike="noStrike" cap="none" dirty="0">
                <a:solidFill>
                  <a:srgbClr val="000000"/>
                </a:solidFill>
                <a:latin typeface="Calibri"/>
                <a:ea typeface="Calibri"/>
                <a:cs typeface="Calibri"/>
                <a:sym typeface="Calibri"/>
              </a:endParaRPr>
            </a:p>
            <a:p>
              <a:pPr marL="0" marR="0" lvl="1" indent="0" algn="ctr" rtl="1">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a:ea typeface="Libre Franklin"/>
                <a:cs typeface="Libre Franklin"/>
                <a:sym typeface="Libre Franklin"/>
              </a:endParaRPr>
            </a:p>
            <a:p>
              <a:pPr marL="0" marR="0" lvl="0" indent="0" algn="ctr" rtl="1">
                <a:lnSpc>
                  <a:spcPct val="9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a:ea typeface="Libre Franklin"/>
                <a:cs typeface="Libre Franklin"/>
                <a:sym typeface="Libre Franklin"/>
              </a:endParaRPr>
            </a:p>
          </p:txBody>
        </p:sp>
        <p:sp>
          <p:nvSpPr>
            <p:cNvPr id="362" name="Google Shape;362;p56"/>
            <p:cNvSpPr/>
            <p:nvPr/>
          </p:nvSpPr>
          <p:spPr>
            <a:xfrm rot="5400000">
              <a:off x="4935614" y="2261956"/>
              <a:ext cx="2930371" cy="4267200"/>
            </a:xfrm>
            <a:prstGeom prst="round1Rect">
              <a:avLst>
                <a:gd name="adj" fmla="val 16667"/>
              </a:avLst>
            </a:prstGeom>
            <a:solidFill>
              <a:srgbClr val="FBEDE7"/>
            </a:solidFill>
            <a:ln w="34925" cap="flat" cmpd="sng">
              <a:solidFill>
                <a:schemeClr val="lt1"/>
              </a:solidFill>
              <a:prstDash val="solid"/>
              <a:round/>
              <a:headEnd type="none" w="sm" len="sm"/>
              <a:tailEnd type="none" w="sm" len="sm"/>
            </a:ln>
          </p:spPr>
          <p:txBody>
            <a:bodyPr spcFirstLastPara="1" wrap="square" lIns="68550" tIns="68550" rIns="68550" bIns="68550" rtlCol="1" anchor="ctr" anchorCtr="0">
              <a:no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363" name="Google Shape;363;p56"/>
            <p:cNvSpPr txBox="1"/>
            <p:nvPr/>
          </p:nvSpPr>
          <p:spPr>
            <a:xfrm>
              <a:off x="4267198" y="3497463"/>
              <a:ext cx="4267200" cy="2197777"/>
            </a:xfrm>
            <a:prstGeom prst="rect">
              <a:avLst/>
            </a:prstGeom>
            <a:noFill/>
            <a:ln>
              <a:noFill/>
            </a:ln>
          </p:spPr>
          <p:txBody>
            <a:bodyPr spcFirstLastPara="1" wrap="square" lIns="101325" tIns="101325" rIns="101325" bIns="101325" rtlCol="1" anchor="ctr" anchorCtr="0">
              <a:noAutofit/>
            </a:bodyPr>
            <a:lstStyle/>
            <a:p>
              <a:pPr marL="0" marR="0" lvl="0" indent="0" algn="ctr" rtl="1">
                <a:lnSpc>
                  <a:spcPct val="90000"/>
                </a:lnSpc>
                <a:spcBef>
                  <a:spcPts val="0"/>
                </a:spcBef>
                <a:spcAft>
                  <a:spcPts val="0"/>
                </a:spcAft>
                <a:buClr>
                  <a:srgbClr val="000000"/>
                </a:buClr>
                <a:buSzPts val="2000"/>
                <a:buFont typeface="Arial"/>
                <a:buNone/>
              </a:pPr>
              <a:r>
                <a:rPr lang="ar" sz="2000" b="1" i="0" u="none" strike="noStrike" cap="none" dirty="0">
                  <a:solidFill>
                    <a:schemeClr val="accent1"/>
                  </a:solidFill>
                  <a:latin typeface="Calibri"/>
                  <a:ea typeface="Calibri"/>
                  <a:cs typeface="Calibri"/>
                  <a:sym typeface="Calibri"/>
                </a:rPr>
                <a:t>الاستقلال</a:t>
              </a:r>
              <a:endParaRPr sz="2000" b="0" i="0" u="none" strike="noStrike" cap="none" dirty="0">
                <a:solidFill>
                  <a:schemeClr val="accent1"/>
                </a:solidFill>
                <a:latin typeface="Calibri"/>
                <a:ea typeface="Calibri"/>
                <a:cs typeface="Calibri"/>
                <a:sym typeface="Calibri"/>
              </a:endParaRPr>
            </a:p>
            <a:p>
              <a:pPr marL="0" marR="0" lvl="0" indent="0" algn="ctr" rtl="1">
                <a:lnSpc>
                  <a:spcPct val="90000"/>
                </a:lnSpc>
                <a:spcBef>
                  <a:spcPts val="499"/>
                </a:spcBef>
                <a:spcAft>
                  <a:spcPts val="0"/>
                </a:spcAft>
                <a:buClr>
                  <a:srgbClr val="000000"/>
                </a:buClr>
                <a:buSzPts val="2000"/>
                <a:buFont typeface="Arial"/>
                <a:buNone/>
              </a:pPr>
              <a:r>
                <a:rPr lang="ar" sz="2000" b="1" i="0" u="none" strike="noStrike" cap="none" dirty="0">
                  <a:solidFill>
                    <a:schemeClr val="accent1"/>
                  </a:solidFill>
                  <a:latin typeface="Calibri"/>
                  <a:ea typeface="Calibri"/>
                  <a:cs typeface="Calibri"/>
                  <a:sym typeface="Calibri"/>
                </a:rPr>
                <a:t> </a:t>
              </a:r>
              <a:r>
                <a:rPr lang="ar" sz="2000" b="0" i="0" u="none" strike="noStrike" cap="none" dirty="0">
                  <a:solidFill>
                    <a:schemeClr val="accent1"/>
                  </a:solidFill>
                  <a:latin typeface="Calibri"/>
                  <a:ea typeface="Calibri"/>
                  <a:cs typeface="Calibri"/>
                  <a:sym typeface="Calibri"/>
                </a:rPr>
                <a:t>يجب أن يكون العمل الإنساني مستقلاً عن الأهداف السياسية والاقتصادية والعسكرية أو أي أهداف أخرى قد تسعى أي جهة فاعلة لتحقيقها فيما يتعلق بالمناطق التي يجري فيها تنفيذ العمل الإنساني.</a:t>
              </a:r>
              <a:endParaRPr sz="2000" b="0" i="0" u="none" strike="noStrike" cap="none" dirty="0">
                <a:solidFill>
                  <a:schemeClr val="accent1"/>
                </a:solidFill>
                <a:latin typeface="Calibri"/>
                <a:ea typeface="Calibri"/>
                <a:cs typeface="Calibri"/>
                <a:sym typeface="Calibri"/>
              </a:endParaRPr>
            </a:p>
            <a:p>
              <a:pPr marL="0" marR="0" lvl="0" indent="0" algn="ctr" rtl="1">
                <a:lnSpc>
                  <a:spcPct val="90000"/>
                </a:lnSpc>
                <a:spcBef>
                  <a:spcPts val="499"/>
                </a:spcBef>
                <a:spcAft>
                  <a:spcPts val="0"/>
                </a:spcAft>
                <a:buClr>
                  <a:srgbClr val="000000"/>
                </a:buClr>
                <a:buSzPts val="1425"/>
                <a:buFont typeface="Arial"/>
                <a:buNone/>
              </a:pPr>
              <a:endParaRPr sz="1425" b="0" i="0" u="none" strike="noStrike" cap="none" dirty="0">
                <a:solidFill>
                  <a:schemeClr val="lt1"/>
                </a:solidFill>
                <a:latin typeface="Libre Franklin"/>
                <a:ea typeface="Libre Franklin"/>
                <a:cs typeface="Libre Franklin"/>
                <a:sym typeface="Libre Franklin"/>
              </a:endParaRPr>
            </a:p>
          </p:txBody>
        </p:sp>
      </p:grpSp>
      <p:sp>
        <p:nvSpPr>
          <p:cNvPr id="364" name="Google Shape;364;p56"/>
          <p:cNvSpPr txBox="1"/>
          <p:nvPr/>
        </p:nvSpPr>
        <p:spPr>
          <a:xfrm>
            <a:off x="1415687" y="6307538"/>
            <a:ext cx="6767986" cy="477013"/>
          </a:xfrm>
          <a:prstGeom prst="rect">
            <a:avLst/>
          </a:prstGeom>
          <a:noFill/>
          <a:ln>
            <a:noFill/>
          </a:ln>
        </p:spPr>
        <p:txBody>
          <a:bodyPr spcFirstLastPara="1" wrap="square" lIns="91425" tIns="45700" rIns="91425" bIns="45700" rtlCol="1" anchor="t" anchorCtr="0">
            <a:spAutoFit/>
          </a:bodyPr>
          <a:lstStyle/>
          <a:p>
            <a:pPr marL="0" marR="0" lvl="0" indent="0" rtl="1">
              <a:lnSpc>
                <a:spcPct val="100000"/>
              </a:lnSpc>
              <a:spcBef>
                <a:spcPts val="0"/>
              </a:spcBef>
              <a:spcAft>
                <a:spcPts val="0"/>
              </a:spcAft>
              <a:buClr>
                <a:srgbClr val="000000"/>
              </a:buClr>
              <a:buSzPts val="1100"/>
              <a:buFont typeface="Arial"/>
              <a:buNone/>
            </a:pPr>
            <a:r>
              <a:rPr lang="ar" sz="1100" b="0" i="0" u="none" strike="noStrike" cap="none" dirty="0">
                <a:solidFill>
                  <a:schemeClr val="dk2"/>
                </a:solidFill>
                <a:latin typeface="Calibri"/>
                <a:ea typeface="Calibri"/>
                <a:cs typeface="Calibri"/>
                <a:sym typeface="Calibri"/>
              </a:rPr>
              <a:t>مكتب الأمم المتحدة لتنسيق الشؤون الإنسانية. "رسالة مكتب الأمم المتحدة لتنسيق الشؤون الإنسانية: المبادئ الإنسانية"، يونيو 2012. </a:t>
            </a:r>
            <a:r>
              <a:rPr lang="en-US" sz="1400" b="0" i="0" u="sng" strike="noStrike" cap="none" dirty="0">
                <a:solidFill>
                  <a:schemeClr val="hlink"/>
                </a:solidFill>
                <a:latin typeface="Calibri"/>
                <a:ea typeface="Calibri"/>
                <a:cs typeface="Calibri"/>
                <a:sym typeface="Calibri"/>
              </a:rPr>
              <a:t>https://www.unocha.org/sites/unocha/files/OOM_Humanitarian%20Principles_Eng.pdf. </a:t>
            </a:r>
            <a:endParaRPr sz="1400" b="0" i="0" u="none" strike="noStrike" cap="none" dirty="0">
              <a:solidFill>
                <a:srgbClr val="000000"/>
              </a:solidFill>
              <a:latin typeface="Arial"/>
              <a:ea typeface="Arial"/>
              <a:cs typeface="Arial"/>
              <a:sym typeface="Arial"/>
            </a:endParaRPr>
          </a:p>
        </p:txBody>
      </p:sp>
      <p:sp>
        <p:nvSpPr>
          <p:cNvPr id="365" name="Google Shape;365;p5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12</a:t>
            </a:fld>
            <a:endParaRPr sz="1200" dirty="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7"/>
          <p:cNvSpPr txBox="1">
            <a:spLocks noGrp="1"/>
          </p:cNvSpPr>
          <p:nvPr>
            <p:ph type="title"/>
          </p:nvPr>
        </p:nvSpPr>
        <p:spPr>
          <a:xfrm>
            <a:off x="457200" y="457200"/>
            <a:ext cx="8229600" cy="685800"/>
          </a:xfrm>
          <a:prstGeom prst="rect">
            <a:avLst/>
          </a:prstGeom>
          <a:noFill/>
          <a:ln>
            <a:noFill/>
          </a:ln>
        </p:spPr>
        <p:txBody>
          <a:bodyPr spcFirstLastPara="1" wrap="square" lIns="68550" tIns="34275" rIns="68550" bIns="34275" rtlCol="1" anchor="t" anchorCtr="0">
            <a:noAutofit/>
          </a:bodyPr>
          <a:lstStyle/>
          <a:p>
            <a:pPr marL="0" lvl="0" indent="0" algn="ctr" rtl="1">
              <a:lnSpc>
                <a:spcPct val="89000"/>
              </a:lnSpc>
              <a:spcBef>
                <a:spcPts val="0"/>
              </a:spcBef>
              <a:spcAft>
                <a:spcPts val="0"/>
              </a:spcAft>
              <a:buSzPts val="3959"/>
              <a:buNone/>
            </a:pPr>
            <a:r>
              <a:rPr lang="ar" sz="4400">
                <a:latin typeface="Calibri"/>
                <a:ea typeface="Calibri"/>
                <a:cs typeface="Calibri"/>
                <a:sym typeface="Calibri"/>
              </a:rPr>
              <a:t>تاريخ المبادئ الإنسانية </a:t>
            </a:r>
            <a:endParaRPr sz="4400">
              <a:latin typeface="Calibri"/>
              <a:ea typeface="Calibri"/>
              <a:cs typeface="Calibri"/>
              <a:sym typeface="Calibri"/>
            </a:endParaRPr>
          </a:p>
        </p:txBody>
      </p:sp>
      <p:grpSp>
        <p:nvGrpSpPr>
          <p:cNvPr id="371" name="Google Shape;371;p57"/>
          <p:cNvGrpSpPr/>
          <p:nvPr/>
        </p:nvGrpSpPr>
        <p:grpSpPr>
          <a:xfrm flipH="1">
            <a:off x="1595480" y="1577112"/>
            <a:ext cx="6766493" cy="4482902"/>
            <a:chOff x="386304" y="-221285"/>
            <a:chExt cx="8046720" cy="5977202"/>
          </a:xfrm>
        </p:grpSpPr>
        <p:sp>
          <p:nvSpPr>
            <p:cNvPr id="372" name="Google Shape;372;p57"/>
            <p:cNvSpPr/>
            <p:nvPr/>
          </p:nvSpPr>
          <p:spPr>
            <a:xfrm>
              <a:off x="386304" y="-221285"/>
              <a:ext cx="8046720" cy="5029199"/>
            </a:xfrm>
            <a:custGeom>
              <a:avLst/>
              <a:gdLst/>
              <a:ahLst/>
              <a:cxnLst/>
              <a:rect l="l" t="t" r="r" b="b"/>
              <a:pathLst>
                <a:path w="120000" h="120000" extrusionOk="0">
                  <a:moveTo>
                    <a:pt x="0" y="120000"/>
                  </a:moveTo>
                  <a:quadBezTo>
                    <a:pt x="20000" y="40000"/>
                    <a:pt x="101250" y="15000"/>
                  </a:quadBezTo>
                  <a:lnTo>
                    <a:pt x="100194" y="0"/>
                  </a:lnTo>
                  <a:lnTo>
                    <a:pt x="120000" y="24000"/>
                  </a:lnTo>
                  <a:lnTo>
                    <a:pt x="104419" y="60000"/>
                  </a:lnTo>
                  <a:lnTo>
                    <a:pt x="103363" y="45000"/>
                  </a:lnTo>
                  <a:quadBezTo>
                    <a:pt x="30000" y="55000"/>
                    <a:pt x="0" y="120000"/>
                  </a:quadBezTo>
                  <a:close/>
                </a:path>
              </a:pathLst>
            </a:custGeom>
            <a:gradFill>
              <a:gsLst>
                <a:gs pos="0">
                  <a:srgbClr val="FFFFFF"/>
                </a:gs>
                <a:gs pos="35000">
                  <a:srgbClr val="FFFFFF"/>
                </a:gs>
                <a:gs pos="100000">
                  <a:srgbClr val="B85130"/>
                </a:gs>
              </a:gsLst>
              <a:path path="circle">
                <a:fillToRect l="50000" t="50000" r="50000" b="50000"/>
              </a:path>
              <a:tileRect/>
            </a:gradFill>
            <a:ln>
              <a:noFill/>
            </a:ln>
          </p:spPr>
          <p:txBody>
            <a:bodyPr spcFirstLastPara="1" wrap="square" lIns="68550" tIns="68550" rIns="68550" bIns="68550" rtlCol="1" anchor="ctr" anchorCtr="0">
              <a:no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373" name="Google Shape;373;p57"/>
            <p:cNvSpPr/>
            <p:nvPr/>
          </p:nvSpPr>
          <p:spPr>
            <a:xfrm>
              <a:off x="1228653" y="3518559"/>
              <a:ext cx="170133" cy="161809"/>
            </a:xfrm>
            <a:prstGeom prst="ellipse">
              <a:avLst/>
            </a:prstGeom>
            <a:solidFill>
              <a:srgbClr val="C9C9C7"/>
            </a:solidFill>
            <a:ln>
              <a:noFill/>
            </a:ln>
          </p:spPr>
          <p:txBody>
            <a:bodyPr spcFirstLastPara="1" wrap="square" lIns="68550" tIns="68550" rIns="68550" bIns="68550" rtlCol="1" anchor="ctr" anchorCtr="0">
              <a:no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374" name="Google Shape;374;p57"/>
            <p:cNvSpPr/>
            <p:nvPr/>
          </p:nvSpPr>
          <p:spPr>
            <a:xfrm>
              <a:off x="1294180" y="3575761"/>
              <a:ext cx="1874885" cy="1453438"/>
            </a:xfrm>
            <a:prstGeom prst="rect">
              <a:avLst/>
            </a:prstGeom>
            <a:noFill/>
            <a:ln>
              <a:noFill/>
            </a:ln>
          </p:spPr>
          <p:txBody>
            <a:bodyPr spcFirstLastPara="1" wrap="square" lIns="68550" tIns="68550" rIns="68550" bIns="68550" rtlCol="1" anchor="ctr" anchorCtr="0">
              <a:no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375" name="Google Shape;375;p57"/>
            <p:cNvSpPr txBox="1"/>
            <p:nvPr/>
          </p:nvSpPr>
          <p:spPr>
            <a:xfrm>
              <a:off x="946859" y="4302478"/>
              <a:ext cx="1916431" cy="1453439"/>
            </a:xfrm>
            <a:prstGeom prst="rect">
              <a:avLst/>
            </a:prstGeom>
            <a:noFill/>
            <a:ln>
              <a:noFill/>
            </a:ln>
          </p:spPr>
          <p:txBody>
            <a:bodyPr spcFirstLastPara="1" wrap="square" lIns="83125" tIns="0" rIns="0" bIns="0" rtlCol="1" anchor="t" anchorCtr="0">
              <a:noAutofit/>
            </a:bodyPr>
            <a:lstStyle/>
            <a:p>
              <a:pPr marL="0" marR="0" lvl="0" indent="0" rtl="1">
                <a:lnSpc>
                  <a:spcPct val="90000"/>
                </a:lnSpc>
                <a:spcBef>
                  <a:spcPts val="0"/>
                </a:spcBef>
                <a:spcAft>
                  <a:spcPts val="0"/>
                </a:spcAft>
                <a:buClr>
                  <a:srgbClr val="000000"/>
                </a:buClr>
                <a:buSzPts val="2000"/>
                <a:buFont typeface="Arial"/>
                <a:buNone/>
              </a:pPr>
              <a:r>
                <a:rPr lang="ar" sz="2000" b="1" i="0" u="none" strike="noStrike" cap="none" dirty="0">
                  <a:solidFill>
                    <a:schemeClr val="dk2"/>
                  </a:solidFill>
                  <a:latin typeface="Calibri"/>
                  <a:ea typeface="Calibri"/>
                  <a:cs typeface="Calibri"/>
                  <a:sym typeface="Calibri"/>
                </a:rPr>
                <a:t>اعتمدت الحركة الدولية للصليب الأحمر والهلال الأحمر المبادئ الإنسانية في عام 1965 </a:t>
              </a:r>
              <a:endParaRPr sz="2000" b="1" i="0" u="none" strike="noStrike" cap="none" dirty="0">
                <a:solidFill>
                  <a:schemeClr val="dk2"/>
                </a:solidFill>
                <a:latin typeface="Calibri"/>
                <a:ea typeface="Calibri"/>
                <a:cs typeface="Calibri"/>
                <a:sym typeface="Calibri"/>
              </a:endParaRPr>
            </a:p>
          </p:txBody>
        </p:sp>
        <p:sp>
          <p:nvSpPr>
            <p:cNvPr id="376" name="Google Shape;376;p57"/>
            <p:cNvSpPr/>
            <p:nvPr/>
          </p:nvSpPr>
          <p:spPr>
            <a:xfrm>
              <a:off x="3036295" y="2104217"/>
              <a:ext cx="378195" cy="378195"/>
            </a:xfrm>
            <a:prstGeom prst="ellipse">
              <a:avLst/>
            </a:prstGeom>
            <a:solidFill>
              <a:srgbClr val="A8A8A5"/>
            </a:solidFill>
            <a:ln>
              <a:noFill/>
            </a:ln>
          </p:spPr>
          <p:txBody>
            <a:bodyPr spcFirstLastPara="1" wrap="square" lIns="68550" tIns="68550" rIns="68550" bIns="68550" rtlCol="1" anchor="ctr" anchorCtr="0">
              <a:no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377" name="Google Shape;377;p57"/>
            <p:cNvSpPr/>
            <p:nvPr/>
          </p:nvSpPr>
          <p:spPr>
            <a:xfrm>
              <a:off x="3225393" y="2293315"/>
              <a:ext cx="1931212" cy="2735884"/>
            </a:xfrm>
            <a:prstGeom prst="rect">
              <a:avLst/>
            </a:prstGeom>
            <a:noFill/>
            <a:ln>
              <a:noFill/>
            </a:ln>
          </p:spPr>
          <p:txBody>
            <a:bodyPr spcFirstLastPara="1" wrap="square" lIns="68550" tIns="68550" rIns="68550" bIns="68550" rtlCol="1" anchor="ctr" anchorCtr="0">
              <a:no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378" name="Google Shape;378;p57"/>
            <p:cNvSpPr txBox="1"/>
            <p:nvPr/>
          </p:nvSpPr>
          <p:spPr>
            <a:xfrm>
              <a:off x="3038401" y="2752983"/>
              <a:ext cx="2368543" cy="2735884"/>
            </a:xfrm>
            <a:prstGeom prst="rect">
              <a:avLst/>
            </a:prstGeom>
            <a:noFill/>
            <a:ln>
              <a:noFill/>
            </a:ln>
          </p:spPr>
          <p:txBody>
            <a:bodyPr spcFirstLastPara="1" wrap="square" lIns="150275" tIns="0" rIns="0" bIns="0" rtlCol="1" anchor="t" anchorCtr="0">
              <a:noAutofit/>
            </a:bodyPr>
            <a:lstStyle/>
            <a:p>
              <a:pPr marL="0" marR="0" lvl="0" indent="0">
                <a:lnSpc>
                  <a:spcPct val="90000"/>
                </a:lnSpc>
                <a:spcBef>
                  <a:spcPts val="0"/>
                </a:spcBef>
                <a:spcAft>
                  <a:spcPts val="0"/>
                </a:spcAft>
                <a:buClr>
                  <a:srgbClr val="000000"/>
                </a:buClr>
                <a:buSzPts val="2000"/>
                <a:buFont typeface="Arial"/>
                <a:buNone/>
              </a:pPr>
              <a:r>
                <a:rPr lang="ar" sz="2000" b="1" i="0" u="none" strike="noStrike" cap="none" dirty="0">
                  <a:solidFill>
                    <a:schemeClr val="dk2"/>
                  </a:solidFill>
                  <a:latin typeface="Calibri"/>
                  <a:ea typeface="Calibri"/>
                  <a:cs typeface="Calibri"/>
                  <a:sym typeface="Calibri"/>
                </a:rPr>
                <a:t>اعتمدت الجمعية العامة في عام 1991 مبادئ "عدم التحيز" و"الحياد" و"الإنسانية"</a:t>
              </a:r>
              <a:endParaRPr sz="2000" b="1" i="0" u="none" strike="noStrike" cap="none" dirty="0">
                <a:solidFill>
                  <a:schemeClr val="dk2"/>
                </a:solidFill>
                <a:latin typeface="Calibri"/>
                <a:ea typeface="Calibri"/>
                <a:cs typeface="Calibri"/>
                <a:sym typeface="Calibri"/>
              </a:endParaRPr>
            </a:p>
          </p:txBody>
        </p:sp>
        <p:sp>
          <p:nvSpPr>
            <p:cNvPr id="379" name="Google Shape;379;p57"/>
            <p:cNvSpPr/>
            <p:nvPr/>
          </p:nvSpPr>
          <p:spPr>
            <a:xfrm>
              <a:off x="5257190" y="1272387"/>
              <a:ext cx="523036" cy="523036"/>
            </a:xfrm>
            <a:prstGeom prst="ellipse">
              <a:avLst/>
            </a:prstGeom>
            <a:solidFill>
              <a:srgbClr val="70706D"/>
            </a:solidFill>
            <a:ln>
              <a:noFill/>
            </a:ln>
          </p:spPr>
          <p:txBody>
            <a:bodyPr spcFirstLastPara="1" wrap="square" lIns="68550" tIns="68550" rIns="68550" bIns="68550" rtlCol="1" anchor="ctr" anchorCtr="0">
              <a:no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380" name="Google Shape;380;p57"/>
            <p:cNvSpPr/>
            <p:nvPr/>
          </p:nvSpPr>
          <p:spPr>
            <a:xfrm>
              <a:off x="5518708" y="1533905"/>
              <a:ext cx="1931212" cy="3495294"/>
            </a:xfrm>
            <a:prstGeom prst="rect">
              <a:avLst/>
            </a:prstGeom>
            <a:noFill/>
            <a:ln>
              <a:noFill/>
            </a:ln>
          </p:spPr>
          <p:txBody>
            <a:bodyPr spcFirstLastPara="1" wrap="square" lIns="68550" tIns="68550" rIns="68550" bIns="68550" rtlCol="1" anchor="ctr" anchorCtr="0">
              <a:no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381" name="Google Shape;381;p57"/>
            <p:cNvSpPr txBox="1"/>
            <p:nvPr/>
          </p:nvSpPr>
          <p:spPr>
            <a:xfrm>
              <a:off x="5260607" y="2247899"/>
              <a:ext cx="2695651" cy="3161004"/>
            </a:xfrm>
            <a:prstGeom prst="rect">
              <a:avLst/>
            </a:prstGeom>
            <a:noFill/>
            <a:ln>
              <a:noFill/>
            </a:ln>
          </p:spPr>
          <p:txBody>
            <a:bodyPr spcFirstLastPara="1" wrap="square" lIns="207825" tIns="0" rIns="0" bIns="0" rtlCol="1" anchor="t" anchorCtr="0">
              <a:noAutofit/>
            </a:bodyPr>
            <a:lstStyle/>
            <a:p>
              <a:pPr marL="0" marR="0" lvl="0" indent="0">
                <a:lnSpc>
                  <a:spcPct val="90000"/>
                </a:lnSpc>
                <a:spcBef>
                  <a:spcPts val="0"/>
                </a:spcBef>
                <a:spcAft>
                  <a:spcPts val="0"/>
                </a:spcAft>
                <a:buClr>
                  <a:srgbClr val="000000"/>
                </a:buClr>
                <a:buSzPts val="2000"/>
                <a:buFont typeface="Arial"/>
                <a:buNone/>
              </a:pPr>
              <a:r>
                <a:rPr lang="ar" sz="2000" b="1" i="0" u="none" strike="noStrike" cap="none" dirty="0">
                  <a:solidFill>
                    <a:schemeClr val="dk2"/>
                  </a:solidFill>
                  <a:latin typeface="Calibri"/>
                  <a:ea typeface="Calibri"/>
                  <a:cs typeface="Calibri"/>
                  <a:sym typeface="Calibri"/>
                </a:rPr>
                <a:t>اعتمدت الجمعية العامة في عام 2004 مبدأ "الاستقلال"</a:t>
              </a:r>
              <a:endParaRPr sz="2000" b="1" i="0" u="none" strike="noStrike" cap="none" dirty="0">
                <a:solidFill>
                  <a:schemeClr val="dk2"/>
                </a:solidFill>
                <a:latin typeface="Calibri"/>
                <a:ea typeface="Calibri"/>
                <a:cs typeface="Calibri"/>
                <a:sym typeface="Calibri"/>
              </a:endParaRPr>
            </a:p>
          </p:txBody>
        </p:sp>
      </p:grpSp>
      <p:sp>
        <p:nvSpPr>
          <p:cNvPr id="382" name="Google Shape;382;p57"/>
          <p:cNvSpPr txBox="1">
            <a:spLocks noGrp="1"/>
          </p:cNvSpPr>
          <p:nvPr>
            <p:ph type="sldNum" idx="12"/>
          </p:nvPr>
        </p:nvSpPr>
        <p:spPr>
          <a:xfrm>
            <a:off x="7489581" y="6260790"/>
            <a:ext cx="1197219" cy="404614"/>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600"/>
              <a:buNone/>
            </a:pPr>
            <a:fld id="{00000000-1234-1234-1234-123412341234}" type="slidenum">
              <a:rPr lang="en-US" sz="1200">
                <a:solidFill>
                  <a:schemeClr val="dk2"/>
                </a:solidFill>
              </a:rPr>
              <a:t>13</a:t>
            </a:fld>
            <a:endParaRPr sz="1200">
              <a:solidFill>
                <a:schemeClr val="dk2"/>
              </a:solidFill>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8"/>
          <p:cNvSpPr txBox="1">
            <a:spLocks noGrp="1"/>
          </p:cNvSpPr>
          <p:nvPr>
            <p:ph type="title"/>
          </p:nvPr>
        </p:nvSpPr>
        <p:spPr>
          <a:xfrm>
            <a:off x="457200" y="457200"/>
            <a:ext cx="8229600" cy="685800"/>
          </a:xfrm>
          <a:prstGeom prst="rect">
            <a:avLst/>
          </a:prstGeom>
          <a:noFill/>
          <a:ln>
            <a:noFill/>
          </a:ln>
        </p:spPr>
        <p:txBody>
          <a:bodyPr spcFirstLastPara="1" wrap="square" lIns="68550" tIns="34275" rIns="68550" bIns="34275" rtlCol="1" anchor="t" anchorCtr="0">
            <a:noAutofit/>
          </a:bodyPr>
          <a:lstStyle/>
          <a:p>
            <a:pPr marL="0" lvl="0" indent="0" algn="ctr" rtl="1">
              <a:lnSpc>
                <a:spcPct val="89000"/>
              </a:lnSpc>
              <a:spcBef>
                <a:spcPts val="0"/>
              </a:spcBef>
              <a:spcAft>
                <a:spcPts val="0"/>
              </a:spcAft>
              <a:buSzPts val="3959"/>
              <a:buNone/>
            </a:pPr>
            <a:r>
              <a:rPr lang="ar" sz="4400">
                <a:latin typeface="Calibri"/>
                <a:ea typeface="Calibri"/>
                <a:cs typeface="Calibri"/>
                <a:sym typeface="Calibri"/>
              </a:rPr>
              <a:t>المبادئ الإنسانية (تكملة) </a:t>
            </a:r>
            <a:endParaRPr sz="4400">
              <a:latin typeface="Calibri"/>
              <a:ea typeface="Calibri"/>
              <a:cs typeface="Calibri"/>
              <a:sym typeface="Calibri"/>
            </a:endParaRPr>
          </a:p>
        </p:txBody>
      </p:sp>
      <p:grpSp>
        <p:nvGrpSpPr>
          <p:cNvPr id="388" name="Google Shape;388;p58"/>
          <p:cNvGrpSpPr/>
          <p:nvPr/>
        </p:nvGrpSpPr>
        <p:grpSpPr>
          <a:xfrm>
            <a:off x="1276160" y="1242723"/>
            <a:ext cx="7131570" cy="4953488"/>
            <a:chOff x="31553" y="2120"/>
            <a:chExt cx="8030817" cy="4347947"/>
          </a:xfrm>
        </p:grpSpPr>
        <p:sp>
          <p:nvSpPr>
            <p:cNvPr id="389" name="Google Shape;389;p58"/>
            <p:cNvSpPr/>
            <p:nvPr/>
          </p:nvSpPr>
          <p:spPr>
            <a:xfrm>
              <a:off x="1596460" y="2120"/>
              <a:ext cx="5036678" cy="1084789"/>
            </a:xfrm>
            <a:prstGeom prst="roundRect">
              <a:avLst>
                <a:gd name="adj" fmla="val 10000"/>
              </a:avLst>
            </a:prstGeom>
            <a:solidFill>
              <a:srgbClr val="F2F2F2"/>
            </a:solidFill>
            <a:ln w="19050" cap="flat" cmpd="sng">
              <a:solidFill>
                <a:schemeClr val="lt1"/>
              </a:solidFill>
              <a:prstDash val="solid"/>
              <a:round/>
              <a:headEnd type="none" w="sm" len="sm"/>
              <a:tailEnd type="none" w="sm" len="sm"/>
            </a:ln>
          </p:spPr>
          <p:txBody>
            <a:bodyPr spcFirstLastPara="1" wrap="square" lIns="68550" tIns="68550" rIns="68550" bIns="68550" rtlCol="1" anchor="ctr" anchorCtr="0">
              <a:no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390" name="Google Shape;390;p58"/>
            <p:cNvSpPr txBox="1"/>
            <p:nvPr/>
          </p:nvSpPr>
          <p:spPr>
            <a:xfrm>
              <a:off x="1660006" y="33891"/>
              <a:ext cx="4804378" cy="1021245"/>
            </a:xfrm>
            <a:prstGeom prst="rect">
              <a:avLst/>
            </a:prstGeom>
            <a:solidFill>
              <a:srgbClr val="F2F2F2"/>
            </a:solidFill>
            <a:ln>
              <a:noFill/>
            </a:ln>
          </p:spPr>
          <p:txBody>
            <a:bodyPr spcFirstLastPara="1" wrap="square" lIns="57150" tIns="57150" rIns="57150" bIns="57150" rtlCol="1" anchor="ctr" anchorCtr="0">
              <a:noAutofit/>
            </a:bodyPr>
            <a:lstStyle/>
            <a:p>
              <a:pPr marL="0" marR="0" lvl="0" indent="0" algn="ctr" rtl="1">
                <a:lnSpc>
                  <a:spcPct val="100000"/>
                </a:lnSpc>
                <a:spcBef>
                  <a:spcPts val="0"/>
                </a:spcBef>
                <a:spcAft>
                  <a:spcPts val="0"/>
                </a:spcAft>
                <a:buClr>
                  <a:srgbClr val="000000"/>
                </a:buClr>
                <a:buSzPts val="2200"/>
                <a:buFont typeface="Arial"/>
                <a:buNone/>
              </a:pPr>
              <a:r>
                <a:rPr lang="ar" sz="2200" b="1" i="0" u="none" strike="noStrike" cap="none">
                  <a:solidFill>
                    <a:schemeClr val="dk2"/>
                  </a:solidFill>
                  <a:latin typeface="Calibri"/>
                  <a:ea typeface="Calibri"/>
                  <a:cs typeface="Calibri"/>
                  <a:sym typeface="Calibri"/>
                </a:rPr>
                <a:t>توفر المبادئ الإنسانية نقطةً مرجعية معيارية للتقييم.</a:t>
              </a:r>
              <a:endParaRPr sz="2200" b="1" i="0" u="none" strike="noStrike" cap="none">
                <a:solidFill>
                  <a:schemeClr val="dk2"/>
                </a:solidFill>
                <a:latin typeface="Calibri"/>
                <a:ea typeface="Calibri"/>
                <a:cs typeface="Calibri"/>
                <a:sym typeface="Calibri"/>
              </a:endParaRPr>
            </a:p>
          </p:txBody>
        </p:sp>
        <p:sp>
          <p:nvSpPr>
            <p:cNvPr id="391" name="Google Shape;391;p58"/>
            <p:cNvSpPr/>
            <p:nvPr/>
          </p:nvSpPr>
          <p:spPr>
            <a:xfrm rot="5400000">
              <a:off x="3911401" y="1114030"/>
              <a:ext cx="406796" cy="488155"/>
            </a:xfrm>
            <a:prstGeom prst="rightArrow">
              <a:avLst>
                <a:gd name="adj1" fmla="val 60000"/>
                <a:gd name="adj2" fmla="val 50000"/>
              </a:avLst>
            </a:prstGeom>
            <a:solidFill>
              <a:schemeClr val="dk2"/>
            </a:solidFill>
            <a:ln>
              <a:noFill/>
            </a:ln>
          </p:spPr>
          <p:txBody>
            <a:bodyPr spcFirstLastPara="1" wrap="square" lIns="68550" tIns="68550" rIns="68550" bIns="68550" rtlCol="1" anchor="ctr" anchorCtr="0">
              <a:no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392" name="Google Shape;392;p58"/>
            <p:cNvSpPr/>
            <p:nvPr/>
          </p:nvSpPr>
          <p:spPr>
            <a:xfrm>
              <a:off x="1203984" y="1629305"/>
              <a:ext cx="5821631" cy="1084789"/>
            </a:xfrm>
            <a:prstGeom prst="roundRect">
              <a:avLst>
                <a:gd name="adj" fmla="val 10000"/>
              </a:avLst>
            </a:prstGeom>
            <a:solidFill>
              <a:srgbClr val="E6EFF8"/>
            </a:solidFill>
            <a:ln w="19050" cap="flat" cmpd="sng">
              <a:solidFill>
                <a:schemeClr val="lt1"/>
              </a:solidFill>
              <a:prstDash val="solid"/>
              <a:round/>
              <a:headEnd type="none" w="sm" len="sm"/>
              <a:tailEnd type="none" w="sm" len="sm"/>
            </a:ln>
          </p:spPr>
          <p:txBody>
            <a:bodyPr spcFirstLastPara="1" wrap="square" lIns="68550" tIns="68550" rIns="68550" bIns="68550" rtlCol="1" anchor="ctr" anchorCtr="0">
              <a:no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393" name="Google Shape;393;p58"/>
            <p:cNvSpPr txBox="1"/>
            <p:nvPr/>
          </p:nvSpPr>
          <p:spPr>
            <a:xfrm>
              <a:off x="1068716" y="1606838"/>
              <a:ext cx="5821631" cy="1107255"/>
            </a:xfrm>
            <a:prstGeom prst="rect">
              <a:avLst/>
            </a:prstGeom>
            <a:noFill/>
            <a:ln>
              <a:noFill/>
            </a:ln>
          </p:spPr>
          <p:txBody>
            <a:bodyPr spcFirstLastPara="1" wrap="square" lIns="57150" tIns="57150" rIns="57150" bIns="57150" rtlCol="1" anchor="ctr" anchorCtr="0">
              <a:noAutofit/>
            </a:bodyPr>
            <a:lstStyle/>
            <a:p>
              <a:pPr marL="0" marR="0" lvl="0" indent="0" algn="ctr" rtl="1">
                <a:lnSpc>
                  <a:spcPct val="90000"/>
                </a:lnSpc>
                <a:spcBef>
                  <a:spcPts val="0"/>
                </a:spcBef>
                <a:spcAft>
                  <a:spcPts val="0"/>
                </a:spcAft>
                <a:buClr>
                  <a:srgbClr val="000000"/>
                </a:buClr>
                <a:buSzPts val="2000"/>
                <a:buFont typeface="Arial"/>
                <a:buNone/>
              </a:pPr>
              <a:r>
                <a:rPr lang="ar" sz="2200" b="1" i="0" u="none" strike="noStrike" cap="none">
                  <a:solidFill>
                    <a:schemeClr val="dk2"/>
                  </a:solidFill>
                  <a:latin typeface="Calibri"/>
                  <a:ea typeface="Calibri"/>
                  <a:cs typeface="Calibri"/>
                  <a:sym typeface="Calibri"/>
                </a:rPr>
                <a:t>قد تساعد المبادئ الإنسانية في تقسيم الأعمال الإنسانية إلى وحدات أصغر يسهل تقييمها.</a:t>
              </a:r>
              <a:endParaRPr sz="2200" b="1" i="0" u="none" strike="noStrike" cap="none">
                <a:solidFill>
                  <a:schemeClr val="dk2"/>
                </a:solidFill>
                <a:latin typeface="Calibri"/>
                <a:ea typeface="Calibri"/>
                <a:cs typeface="Calibri"/>
                <a:sym typeface="Calibri"/>
              </a:endParaRPr>
            </a:p>
          </p:txBody>
        </p:sp>
        <p:sp>
          <p:nvSpPr>
            <p:cNvPr id="394" name="Google Shape;394;p58"/>
            <p:cNvSpPr/>
            <p:nvPr/>
          </p:nvSpPr>
          <p:spPr>
            <a:xfrm rot="5400000">
              <a:off x="3995017" y="2695881"/>
              <a:ext cx="406796" cy="488155"/>
            </a:xfrm>
            <a:prstGeom prst="rightArrow">
              <a:avLst>
                <a:gd name="adj1" fmla="val 60000"/>
                <a:gd name="adj2" fmla="val 50000"/>
              </a:avLst>
            </a:prstGeom>
            <a:solidFill>
              <a:schemeClr val="dk2"/>
            </a:solidFill>
            <a:ln>
              <a:noFill/>
            </a:ln>
          </p:spPr>
          <p:txBody>
            <a:bodyPr spcFirstLastPara="1" wrap="square" lIns="68550" tIns="68550" rIns="68550" bIns="68550" rtlCol="1" anchor="ctr" anchorCtr="0">
              <a:no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395" name="Google Shape;395;p58"/>
            <p:cNvSpPr/>
            <p:nvPr/>
          </p:nvSpPr>
          <p:spPr>
            <a:xfrm>
              <a:off x="31553" y="3256489"/>
              <a:ext cx="8030817" cy="1084789"/>
            </a:xfrm>
            <a:prstGeom prst="roundRect">
              <a:avLst>
                <a:gd name="adj" fmla="val 10000"/>
              </a:avLst>
            </a:prstGeom>
            <a:solidFill>
              <a:schemeClr val="dk2"/>
            </a:solidFill>
            <a:ln w="19050" cap="flat" cmpd="sng">
              <a:solidFill>
                <a:schemeClr val="lt1"/>
              </a:solidFill>
              <a:prstDash val="solid"/>
              <a:round/>
              <a:headEnd type="none" w="sm" len="sm"/>
              <a:tailEnd type="none" w="sm" len="sm"/>
            </a:ln>
          </p:spPr>
          <p:txBody>
            <a:bodyPr spcFirstLastPara="1" wrap="square" lIns="68550" tIns="68550" rIns="68550" bIns="68550" rtlCol="1" anchor="ctr" anchorCtr="0">
              <a:no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396" name="Google Shape;396;p58"/>
            <p:cNvSpPr txBox="1"/>
            <p:nvPr/>
          </p:nvSpPr>
          <p:spPr>
            <a:xfrm>
              <a:off x="142715" y="3206786"/>
              <a:ext cx="7919655" cy="1143281"/>
            </a:xfrm>
            <a:prstGeom prst="rect">
              <a:avLst/>
            </a:prstGeom>
            <a:noFill/>
            <a:ln>
              <a:noFill/>
            </a:ln>
          </p:spPr>
          <p:txBody>
            <a:bodyPr spcFirstLastPara="1" wrap="square" lIns="57150" tIns="57150" rIns="57150" bIns="57150" rtlCol="1" anchor="ctr" anchorCtr="0">
              <a:noAutofit/>
            </a:bodyPr>
            <a:lstStyle/>
            <a:p>
              <a:pPr marL="0" marR="0" lvl="0" indent="0" algn="ctr" rtl="1">
                <a:lnSpc>
                  <a:spcPct val="90000"/>
                </a:lnSpc>
                <a:spcBef>
                  <a:spcPts val="0"/>
                </a:spcBef>
                <a:spcAft>
                  <a:spcPts val="0"/>
                </a:spcAft>
                <a:buClr>
                  <a:srgbClr val="000000"/>
                </a:buClr>
                <a:buSzPts val="2000"/>
                <a:buFont typeface="Arial"/>
                <a:buNone/>
              </a:pPr>
              <a:r>
                <a:rPr lang="ar" sz="2000" b="1" i="0" u="none" strike="noStrike" cap="none" dirty="0">
                  <a:solidFill>
                    <a:schemeClr val="lt1"/>
                  </a:solidFill>
                  <a:latin typeface="Calibri"/>
                  <a:ea typeface="Calibri"/>
                  <a:cs typeface="Calibri"/>
                  <a:sym typeface="Calibri"/>
                </a:rPr>
                <a:t>المعايير الأكثر استخداماً في التقييم هي معايير اسفير (Sphere Standards). </a:t>
              </a:r>
              <a:endParaRPr sz="2000" b="1" i="0" u="none" strike="noStrike" cap="none" dirty="0">
                <a:solidFill>
                  <a:srgbClr val="000000"/>
                </a:solidFill>
                <a:latin typeface="Calibri"/>
                <a:ea typeface="Calibri"/>
                <a:cs typeface="Calibri"/>
                <a:sym typeface="Calibri"/>
              </a:endParaRPr>
            </a:p>
            <a:p>
              <a:pPr marL="539354" marR="0" lvl="0" indent="0" rtl="1">
                <a:lnSpc>
                  <a:spcPct val="90000"/>
                </a:lnSpc>
                <a:spcBef>
                  <a:spcPts val="0"/>
                </a:spcBef>
                <a:spcAft>
                  <a:spcPts val="0"/>
                </a:spcAft>
                <a:buClr>
                  <a:srgbClr val="000000"/>
                </a:buClr>
                <a:buSzPts val="2000"/>
                <a:buFont typeface="Arial"/>
                <a:buNone/>
              </a:pPr>
              <a:r>
                <a:rPr lang="ar" sz="2000" b="1" i="0" u="none" strike="noStrike" cap="none" dirty="0">
                  <a:solidFill>
                    <a:schemeClr val="lt1"/>
                  </a:solidFill>
                  <a:latin typeface="Calibri"/>
                  <a:ea typeface="Calibri"/>
                  <a:cs typeface="Calibri"/>
                  <a:sym typeface="Calibri"/>
                </a:rPr>
                <a:t>- المعايير الأساسية (الأفراد والعملية)</a:t>
              </a:r>
              <a:endParaRPr sz="2000" b="1" i="0" u="none" strike="noStrike" cap="none" dirty="0">
                <a:solidFill>
                  <a:srgbClr val="000000"/>
                </a:solidFill>
                <a:latin typeface="Calibri"/>
                <a:ea typeface="Calibri"/>
                <a:cs typeface="Calibri"/>
                <a:sym typeface="Calibri"/>
              </a:endParaRPr>
            </a:p>
            <a:p>
              <a:pPr marL="539354" marR="0" lvl="0" indent="0" rtl="1">
                <a:lnSpc>
                  <a:spcPct val="90000"/>
                </a:lnSpc>
                <a:spcBef>
                  <a:spcPts val="0"/>
                </a:spcBef>
                <a:spcAft>
                  <a:spcPts val="0"/>
                </a:spcAft>
                <a:buClr>
                  <a:srgbClr val="000000"/>
                </a:buClr>
                <a:buSzPts val="2000"/>
                <a:buFont typeface="Arial"/>
                <a:buNone/>
              </a:pPr>
              <a:r>
                <a:rPr lang="ar" sz="2000" b="1" i="0" u="none" strike="noStrike" cap="none" dirty="0">
                  <a:solidFill>
                    <a:schemeClr val="lt1"/>
                  </a:solidFill>
                  <a:latin typeface="Calibri"/>
                  <a:ea typeface="Calibri"/>
                  <a:cs typeface="Calibri"/>
                  <a:sym typeface="Calibri"/>
                </a:rPr>
                <a:t>- المعايير التقنية تغطي قطاعات متعددة </a:t>
              </a:r>
              <a:endParaRPr sz="2000" b="1" i="0" u="none" strike="noStrike" cap="none" dirty="0">
                <a:solidFill>
                  <a:schemeClr val="lt1"/>
                </a:solidFill>
                <a:latin typeface="Calibri"/>
                <a:ea typeface="Calibri"/>
                <a:cs typeface="Calibri"/>
                <a:sym typeface="Calibri"/>
              </a:endParaRPr>
            </a:p>
          </p:txBody>
        </p:sp>
      </p:grpSp>
      <p:sp>
        <p:nvSpPr>
          <p:cNvPr id="397" name="Google Shape;397;p58"/>
          <p:cNvSpPr txBox="1">
            <a:spLocks noGrp="1"/>
          </p:cNvSpPr>
          <p:nvPr>
            <p:ph type="sldNum" idx="12"/>
          </p:nvPr>
        </p:nvSpPr>
        <p:spPr>
          <a:xfrm>
            <a:off x="7549395" y="6196211"/>
            <a:ext cx="1197219" cy="404614"/>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600"/>
              <a:buNone/>
            </a:pPr>
            <a:fld id="{00000000-1234-1234-1234-123412341234}" type="slidenum">
              <a:rPr lang="en-US" sz="1200">
                <a:solidFill>
                  <a:schemeClr val="dk2"/>
                </a:solidFill>
              </a:rPr>
              <a:t>14</a:t>
            </a:fld>
            <a:endParaRPr sz="1200">
              <a:solidFill>
                <a:schemeClr val="dk2"/>
              </a:solidFill>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9"/>
          <p:cNvSpPr txBox="1">
            <a:spLocks noGrp="1"/>
          </p:cNvSpPr>
          <p:nvPr>
            <p:ph type="title" idx="4294967295"/>
          </p:nvPr>
        </p:nvSpPr>
        <p:spPr>
          <a:xfrm>
            <a:off x="457200" y="724988"/>
            <a:ext cx="8229600" cy="1143000"/>
          </a:xfrm>
          <a:prstGeom prst="rect">
            <a:avLst/>
          </a:prstGeom>
          <a:noFill/>
          <a:ln>
            <a:noFill/>
          </a:ln>
        </p:spPr>
        <p:txBody>
          <a:bodyPr spcFirstLastPara="1" wrap="square" lIns="91425" tIns="45700" rIns="91425" bIns="45700" rtlCol="1" anchor="ctr" anchorCtr="0">
            <a:noAutofit/>
          </a:bodyPr>
          <a:lstStyle/>
          <a:p>
            <a:pPr marL="0" lvl="0" indent="0" algn="ctr" rtl="1">
              <a:lnSpc>
                <a:spcPct val="100000"/>
              </a:lnSpc>
              <a:spcBef>
                <a:spcPts val="0"/>
              </a:spcBef>
              <a:spcAft>
                <a:spcPts val="0"/>
              </a:spcAft>
              <a:buSzPts val="3300"/>
              <a:buNone/>
            </a:pPr>
            <a:r>
              <a:rPr lang="ar" sz="4400" b="1" i="0">
                <a:solidFill>
                  <a:srgbClr val="506687"/>
                </a:solidFill>
                <a:latin typeface="Calibri"/>
                <a:ea typeface="Calibri"/>
                <a:cs typeface="Calibri"/>
                <a:sym typeface="Calibri"/>
              </a:rPr>
              <a:t>المعايير الإنسانية الأساسية المتعلقة بالجودة والمساءلة </a:t>
            </a:r>
            <a:endParaRPr sz="4400"/>
          </a:p>
        </p:txBody>
      </p:sp>
      <p:sp>
        <p:nvSpPr>
          <p:cNvPr id="403" name="Google Shape;403;p59"/>
          <p:cNvSpPr txBox="1"/>
          <p:nvPr/>
        </p:nvSpPr>
        <p:spPr>
          <a:xfrm>
            <a:off x="633643" y="1867988"/>
            <a:ext cx="7426140" cy="3333493"/>
          </a:xfrm>
          <a:prstGeom prst="rect">
            <a:avLst/>
          </a:prstGeom>
          <a:noFill/>
          <a:ln>
            <a:noFill/>
          </a:ln>
        </p:spPr>
        <p:txBody>
          <a:bodyPr spcFirstLastPara="1" wrap="square" lIns="68550" tIns="34275" rIns="68550" bIns="34275" rtlCol="1" anchor="t" anchorCtr="0">
            <a:noAutofit/>
          </a:bodyPr>
          <a:lstStyle/>
          <a:p>
            <a:pPr marL="175022" marR="0" lvl="0" indent="0" rtl="1">
              <a:lnSpc>
                <a:spcPct val="100000"/>
              </a:lnSpc>
              <a:spcBef>
                <a:spcPts val="0"/>
              </a:spcBef>
              <a:spcAft>
                <a:spcPts val="0"/>
              </a:spcAft>
              <a:buClr>
                <a:srgbClr val="000000"/>
              </a:buClr>
              <a:buSzPts val="1350"/>
              <a:buFont typeface="Arial"/>
              <a:buNone/>
            </a:pPr>
            <a:endParaRPr sz="1350" b="0" i="0" u="none" strike="noStrike" cap="none" dirty="0">
              <a:solidFill>
                <a:srgbClr val="595959"/>
              </a:solidFill>
              <a:latin typeface="Arial"/>
              <a:ea typeface="Arial"/>
              <a:cs typeface="Arial"/>
              <a:sym typeface="Arial"/>
            </a:endParaRPr>
          </a:p>
          <a:p>
            <a:pPr marL="175022" marR="0" lvl="0" indent="0" rtl="1">
              <a:lnSpc>
                <a:spcPct val="100000"/>
              </a:lnSpc>
              <a:spcBef>
                <a:spcPts val="270"/>
              </a:spcBef>
              <a:spcAft>
                <a:spcPts val="0"/>
              </a:spcAft>
              <a:buClr>
                <a:srgbClr val="000000"/>
              </a:buClr>
              <a:buSzPts val="1350"/>
              <a:buFont typeface="Arial"/>
              <a:buNone/>
            </a:pPr>
            <a:endParaRPr sz="1350" b="0" i="0" u="none" strike="noStrike" cap="none" dirty="0">
              <a:solidFill>
                <a:srgbClr val="595959"/>
              </a:solidFill>
              <a:latin typeface="Arial"/>
              <a:ea typeface="Arial"/>
              <a:cs typeface="Arial"/>
              <a:sym typeface="Arial"/>
            </a:endParaRPr>
          </a:p>
          <a:p>
            <a:pPr marL="175022" marR="0" lvl="0" indent="-175022" rtl="1">
              <a:lnSpc>
                <a:spcPct val="100000"/>
              </a:lnSpc>
              <a:spcBef>
                <a:spcPts val="450"/>
              </a:spcBef>
              <a:spcAft>
                <a:spcPts val="0"/>
              </a:spcAft>
              <a:buClr>
                <a:srgbClr val="000000"/>
              </a:buClr>
              <a:buSzPts val="2800"/>
              <a:buFont typeface="Arial"/>
              <a:buNone/>
            </a:pPr>
            <a:endParaRPr sz="2800" b="0" i="0" u="none" strike="noStrike" cap="none" dirty="0">
              <a:solidFill>
                <a:schemeClr val="dk2"/>
              </a:solidFill>
              <a:latin typeface="Calibri"/>
              <a:ea typeface="Calibri"/>
              <a:cs typeface="Calibri"/>
              <a:sym typeface="Calibri"/>
            </a:endParaRPr>
          </a:p>
          <a:p>
            <a:pPr marL="175022" marR="0" lvl="0" indent="0" rtl="1">
              <a:lnSpc>
                <a:spcPct val="100000"/>
              </a:lnSpc>
              <a:spcBef>
                <a:spcPts val="450"/>
              </a:spcBef>
              <a:spcAft>
                <a:spcPts val="0"/>
              </a:spcAft>
              <a:buClr>
                <a:srgbClr val="000000"/>
              </a:buClr>
              <a:buSzPts val="2800"/>
              <a:buFont typeface="Arial"/>
              <a:buNone/>
            </a:pPr>
            <a:r>
              <a:rPr lang="ar" sz="2800" b="0" i="0" u="none" strike="noStrike" cap="none" dirty="0">
                <a:solidFill>
                  <a:schemeClr val="accent1"/>
                </a:solidFill>
                <a:latin typeface="Calibri"/>
                <a:ea typeface="Calibri"/>
                <a:cs typeface="Calibri"/>
                <a:sym typeface="Calibri"/>
              </a:rPr>
              <a:t>وُضِعَت المعايير الإنسانية الأساسية لتجمع باقةً من المعايير المختلفة معاً وترشدنا إلى المعايير التي نحتاج إلى الامتثال إليها في عملنا الإنساني.</a:t>
            </a:r>
            <a:endParaRPr sz="2800" b="0" i="0" u="none" strike="noStrike" cap="none" dirty="0">
              <a:solidFill>
                <a:schemeClr val="accent1"/>
              </a:solidFill>
              <a:latin typeface="Calibri"/>
              <a:ea typeface="Calibri"/>
              <a:cs typeface="Calibri"/>
              <a:sym typeface="Calibri"/>
            </a:endParaRPr>
          </a:p>
          <a:p>
            <a:pPr marL="175022" marR="0" lvl="0" indent="0" rtl="1">
              <a:lnSpc>
                <a:spcPct val="100000"/>
              </a:lnSpc>
              <a:spcBef>
                <a:spcPts val="270"/>
              </a:spcBef>
              <a:spcAft>
                <a:spcPts val="0"/>
              </a:spcAft>
              <a:buClr>
                <a:srgbClr val="000000"/>
              </a:buClr>
              <a:buSzPts val="1350"/>
              <a:buFont typeface="Arial"/>
              <a:buNone/>
            </a:pPr>
            <a:endParaRPr sz="1350" b="0" i="0" u="none" strike="noStrike" cap="none" dirty="0">
              <a:solidFill>
                <a:srgbClr val="595959"/>
              </a:solidFill>
              <a:latin typeface="Arial"/>
              <a:ea typeface="Arial"/>
              <a:cs typeface="Arial"/>
              <a:sym typeface="Arial"/>
            </a:endParaRPr>
          </a:p>
        </p:txBody>
      </p:sp>
      <p:sp>
        <p:nvSpPr>
          <p:cNvPr id="404" name="Google Shape;404;p59"/>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15</a:t>
            </a:fld>
            <a:endParaRPr sz="12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60"/>
          <p:cNvSpPr txBox="1">
            <a:spLocks noGrp="1"/>
          </p:cNvSpPr>
          <p:nvPr>
            <p:ph type="title" idx="4294967295"/>
          </p:nvPr>
        </p:nvSpPr>
        <p:spPr>
          <a:xfrm>
            <a:off x="5739063" y="666523"/>
            <a:ext cx="2762000" cy="2249875"/>
          </a:xfrm>
          <a:prstGeom prst="rect">
            <a:avLst/>
          </a:prstGeom>
          <a:noFill/>
          <a:ln>
            <a:noFill/>
          </a:ln>
        </p:spPr>
        <p:txBody>
          <a:bodyPr spcFirstLastPara="1" wrap="square" lIns="91425" tIns="45700" rIns="91425" bIns="45700" rtlCol="1" anchor="ctr" anchorCtr="0">
            <a:normAutofit/>
          </a:bodyPr>
          <a:lstStyle/>
          <a:p>
            <a:pPr marL="0" lvl="0" indent="0" algn="r" rtl="1">
              <a:lnSpc>
                <a:spcPct val="100000"/>
              </a:lnSpc>
              <a:spcBef>
                <a:spcPts val="0"/>
              </a:spcBef>
              <a:spcAft>
                <a:spcPts val="0"/>
              </a:spcAft>
              <a:buSzPts val="3300"/>
              <a:buNone/>
            </a:pPr>
            <a:r>
              <a:rPr lang="ar" sz="3000" b="1" i="0" dirty="0">
                <a:solidFill>
                  <a:srgbClr val="506687"/>
                </a:solidFill>
                <a:latin typeface="Calibri"/>
                <a:ea typeface="Calibri"/>
                <a:cs typeface="Calibri"/>
                <a:sym typeface="Calibri"/>
              </a:rPr>
              <a:t>المعايير الإنسانية الأساسية المتعلقة بالجودة والمساءلة (تكملة) </a:t>
            </a:r>
            <a:endParaRPr dirty="0"/>
          </a:p>
        </p:txBody>
      </p:sp>
      <p:sp>
        <p:nvSpPr>
          <p:cNvPr id="410" name="Google Shape;410;p60"/>
          <p:cNvSpPr txBox="1"/>
          <p:nvPr/>
        </p:nvSpPr>
        <p:spPr>
          <a:xfrm>
            <a:off x="5588046" y="3041107"/>
            <a:ext cx="2913017" cy="2808316"/>
          </a:xfrm>
          <a:prstGeom prst="rect">
            <a:avLst/>
          </a:prstGeom>
          <a:noFill/>
          <a:ln>
            <a:noFill/>
          </a:ln>
        </p:spPr>
        <p:txBody>
          <a:bodyPr spcFirstLastPara="1" wrap="square" lIns="68550" tIns="34275" rIns="68550" bIns="34275" rtlCol="1" anchor="t" anchorCtr="0">
            <a:noAutofit/>
          </a:bodyPr>
          <a:lstStyle/>
          <a:p>
            <a:pPr marL="175022" marR="0" lvl="0" indent="0" rtl="1">
              <a:lnSpc>
                <a:spcPct val="100000"/>
              </a:lnSpc>
              <a:spcBef>
                <a:spcPts val="0"/>
              </a:spcBef>
              <a:spcAft>
                <a:spcPts val="0"/>
              </a:spcAft>
              <a:buClr>
                <a:srgbClr val="000000"/>
              </a:buClr>
              <a:buSzPts val="2400"/>
              <a:buFont typeface="Arial"/>
              <a:buNone/>
            </a:pPr>
            <a:r>
              <a:rPr lang="ar" sz="2400" b="0" i="0" u="none" strike="noStrike" cap="none" dirty="0">
                <a:solidFill>
                  <a:schemeClr val="dk2"/>
                </a:solidFill>
                <a:latin typeface="Calibri"/>
                <a:ea typeface="Calibri"/>
                <a:cs typeface="Calibri"/>
                <a:sym typeface="Calibri"/>
              </a:rPr>
              <a:t>هناك 9 معايير أساسية تتعلّق بالجودة والمساءلة في المناطق المتأثرة بالأزمات.</a:t>
            </a:r>
            <a:endParaRPr sz="2400" b="0" i="0" u="none" strike="noStrike" cap="none" dirty="0">
              <a:solidFill>
                <a:schemeClr val="dk2"/>
              </a:solidFill>
              <a:latin typeface="Calibri"/>
              <a:ea typeface="Calibri"/>
              <a:cs typeface="Calibri"/>
              <a:sym typeface="Calibri"/>
            </a:endParaRPr>
          </a:p>
          <a:p>
            <a:pPr marL="175022" marR="0" lvl="0" indent="0" rtl="1">
              <a:lnSpc>
                <a:spcPct val="100000"/>
              </a:lnSpc>
              <a:spcBef>
                <a:spcPts val="270"/>
              </a:spcBef>
              <a:spcAft>
                <a:spcPts val="0"/>
              </a:spcAft>
              <a:buClr>
                <a:srgbClr val="000000"/>
              </a:buClr>
              <a:buSzPts val="1350"/>
              <a:buFont typeface="Arial"/>
              <a:buNone/>
            </a:pPr>
            <a:endParaRPr sz="1350" b="0" i="0" u="none" strike="noStrike" cap="none" dirty="0">
              <a:solidFill>
                <a:srgbClr val="595959"/>
              </a:solidFill>
              <a:latin typeface="Arial"/>
              <a:ea typeface="Arial"/>
              <a:cs typeface="Arial"/>
              <a:sym typeface="Arial"/>
            </a:endParaRPr>
          </a:p>
        </p:txBody>
      </p:sp>
      <p:sp>
        <p:nvSpPr>
          <p:cNvPr id="412" name="Google Shape;412;p60"/>
          <p:cNvSpPr txBox="1"/>
          <p:nvPr/>
        </p:nvSpPr>
        <p:spPr>
          <a:xfrm>
            <a:off x="1660909" y="5900264"/>
            <a:ext cx="6840154" cy="582426"/>
          </a:xfrm>
          <a:prstGeom prst="rect">
            <a:avLst/>
          </a:prstGeom>
          <a:noFill/>
          <a:ln>
            <a:noFill/>
          </a:ln>
        </p:spPr>
        <p:txBody>
          <a:bodyPr spcFirstLastPara="1" wrap="square" lIns="68550" tIns="34275" rIns="68550" bIns="34275" rtlCol="1" anchor="t" anchorCtr="0">
            <a:noAutofit/>
          </a:bodyPr>
          <a:lstStyle/>
          <a:p>
            <a:pPr marL="0" marR="0" lvl="0" indent="0" rtl="1">
              <a:lnSpc>
                <a:spcPct val="100000"/>
              </a:lnSpc>
              <a:spcBef>
                <a:spcPts val="0"/>
              </a:spcBef>
              <a:spcAft>
                <a:spcPts val="0"/>
              </a:spcAft>
              <a:buClr>
                <a:srgbClr val="000000"/>
              </a:buClr>
              <a:buSzPts val="1200"/>
              <a:buFont typeface="Arial"/>
              <a:buNone/>
            </a:pPr>
            <a:r>
              <a:rPr lang="ar" sz="1200" b="0" i="0" u="none" strike="noStrike" cap="none" dirty="0">
                <a:solidFill>
                  <a:schemeClr val="dk2"/>
                </a:solidFill>
                <a:latin typeface="Calibri"/>
                <a:ea typeface="Calibri"/>
                <a:cs typeface="Calibri"/>
                <a:sym typeface="Calibri"/>
              </a:rPr>
              <a:t>المصدر: تحالف المعايير الإنسانية الأساسية، مشروع اسفير، ومركز الأبحاث جروب يو آر دي (Group URD) </a:t>
            </a:r>
            <a:r>
              <a:rPr lang="ar" sz="1200" b="0" i="1" u="none" strike="noStrike" cap="none" dirty="0">
                <a:solidFill>
                  <a:schemeClr val="dk2"/>
                </a:solidFill>
                <a:latin typeface="Calibri"/>
                <a:ea typeface="Calibri"/>
                <a:cs typeface="Calibri"/>
                <a:sym typeface="Calibri"/>
              </a:rPr>
              <a:t>المعايير الإنسانية الأساسية المتعلقة بالجودة والمساءلة لعام 2014. </a:t>
            </a:r>
            <a:r>
              <a:rPr lang="ar" sz="1200" b="0" i="0" u="none" strike="noStrike" cap="none" dirty="0">
                <a:solidFill>
                  <a:schemeClr val="dk2"/>
                </a:solidFill>
                <a:latin typeface="Calibri"/>
                <a:ea typeface="Calibri"/>
                <a:cs typeface="Calibri"/>
                <a:sym typeface="Calibri"/>
              </a:rPr>
              <a:t>https://corehumanitarianstandard.org/language-versions</a:t>
            </a:r>
            <a:r>
              <a:rPr lang="ar" sz="1200" b="0" i="0" u="sng" strike="noStrike" cap="none" dirty="0">
                <a:solidFill>
                  <a:schemeClr val="hlink"/>
                </a:solidFill>
                <a:latin typeface="Calibri"/>
                <a:ea typeface="Calibri"/>
                <a:cs typeface="Calibri"/>
                <a:sym typeface="Calibri"/>
                <a:hlinkClick r:id="rId3"/>
              </a:rPr>
              <a:t>.‎</a:t>
            </a:r>
            <a:endParaRPr sz="1200" b="0" i="0" u="none" strike="noStrike" cap="none" dirty="0">
              <a:solidFill>
                <a:schemeClr val="dk2"/>
              </a:solidFill>
              <a:latin typeface="Calibri"/>
              <a:ea typeface="Calibri"/>
              <a:cs typeface="Calibri"/>
              <a:sym typeface="Calibri"/>
            </a:endParaRPr>
          </a:p>
          <a:p>
            <a:pPr marL="0" marR="0" lvl="0" indent="0" rtl="1">
              <a:lnSpc>
                <a:spcPct val="100000"/>
              </a:lnSpc>
              <a:spcBef>
                <a:spcPts val="0"/>
              </a:spcBef>
              <a:spcAft>
                <a:spcPts val="0"/>
              </a:spcAft>
              <a:buClr>
                <a:srgbClr val="000000"/>
              </a:buClr>
              <a:buSzPts val="1350"/>
              <a:buFont typeface="Arial"/>
              <a:buNone/>
            </a:pPr>
            <a:endParaRPr sz="1350" b="0" i="0" u="none" strike="noStrike" cap="none" dirty="0">
              <a:solidFill>
                <a:schemeClr val="dk1"/>
              </a:solidFill>
              <a:latin typeface="Libre Franklin"/>
              <a:ea typeface="Libre Franklin"/>
              <a:cs typeface="Libre Franklin"/>
              <a:sym typeface="Libre Franklin"/>
            </a:endParaRPr>
          </a:p>
        </p:txBody>
      </p:sp>
      <p:sp>
        <p:nvSpPr>
          <p:cNvPr id="413" name="Google Shape;413;p60"/>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16</a:t>
            </a:fld>
            <a:endParaRPr sz="1200">
              <a:solidFill>
                <a:schemeClr val="dk2"/>
              </a:solidFill>
            </a:endParaRPr>
          </a:p>
        </p:txBody>
      </p:sp>
      <p:pic>
        <p:nvPicPr>
          <p:cNvPr id="3" name="Picture 2">
            <a:extLst>
              <a:ext uri="{FF2B5EF4-FFF2-40B4-BE49-F238E27FC236}">
                <a16:creationId xmlns:a16="http://schemas.microsoft.com/office/drawing/2014/main" id="{77EF2C6E-6002-7FFD-DDC4-F3E688FD5F9C}"/>
              </a:ext>
            </a:extLst>
          </p:cNvPr>
          <p:cNvPicPr>
            <a:picLocks noChangeAspect="1"/>
          </p:cNvPicPr>
          <p:nvPr/>
        </p:nvPicPr>
        <p:blipFill rotWithShape="1">
          <a:blip r:embed="rId4"/>
          <a:srcRect l="1" t="23516" r="987" b="13848"/>
          <a:stretch/>
        </p:blipFill>
        <p:spPr>
          <a:xfrm>
            <a:off x="282392" y="524117"/>
            <a:ext cx="5181524" cy="463853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1"/>
          <p:cNvSpPr txBox="1">
            <a:spLocks noGrp="1"/>
          </p:cNvSpPr>
          <p:nvPr>
            <p:ph type="title" idx="4294967295"/>
          </p:nvPr>
        </p:nvSpPr>
        <p:spPr>
          <a:xfrm>
            <a:off x="457200" y="274638"/>
            <a:ext cx="8229600" cy="1143000"/>
          </a:xfrm>
          <a:prstGeom prst="rect">
            <a:avLst/>
          </a:prstGeom>
          <a:noFill/>
          <a:ln>
            <a:noFill/>
          </a:ln>
        </p:spPr>
        <p:txBody>
          <a:bodyPr spcFirstLastPara="1" wrap="square" lIns="91425" tIns="45700" rIns="91425" bIns="45700" rtlCol="1" anchor="ctr" anchorCtr="0">
            <a:normAutofit/>
          </a:bodyPr>
          <a:lstStyle/>
          <a:p>
            <a:pPr marL="0" lvl="0" indent="0" algn="ctr" rtl="1">
              <a:lnSpc>
                <a:spcPct val="100000"/>
              </a:lnSpc>
              <a:spcBef>
                <a:spcPts val="0"/>
              </a:spcBef>
              <a:spcAft>
                <a:spcPts val="0"/>
              </a:spcAft>
              <a:buSzPts val="3300"/>
              <a:buNone/>
            </a:pPr>
            <a:r>
              <a:rPr lang="ar" sz="4400" b="1" i="0">
                <a:solidFill>
                  <a:srgbClr val="506687"/>
                </a:solidFill>
                <a:latin typeface="Calibri"/>
                <a:ea typeface="Calibri"/>
                <a:cs typeface="Calibri"/>
                <a:sym typeface="Calibri"/>
              </a:rPr>
              <a:t>المناقشة</a:t>
            </a:r>
            <a:endParaRPr/>
          </a:p>
        </p:txBody>
      </p:sp>
      <p:sp>
        <p:nvSpPr>
          <p:cNvPr id="419" name="Google Shape;419;p61"/>
          <p:cNvSpPr txBox="1"/>
          <p:nvPr/>
        </p:nvSpPr>
        <p:spPr>
          <a:xfrm>
            <a:off x="862149" y="1397726"/>
            <a:ext cx="7824651" cy="3477835"/>
          </a:xfrm>
          <a:prstGeom prst="rect">
            <a:avLst/>
          </a:prstGeom>
          <a:noFill/>
          <a:ln>
            <a:noFill/>
          </a:ln>
        </p:spPr>
        <p:txBody>
          <a:bodyPr spcFirstLastPara="1" wrap="square" lIns="91425" tIns="45700" rIns="91425" bIns="45700" rtlCol="1" anchor="t" anchorCtr="0">
            <a:spAutoFit/>
          </a:bodyPr>
          <a:lstStyle/>
          <a:p>
            <a:pPr marL="288036" marR="0" lvl="0" indent="-288036" rtl="1">
              <a:lnSpc>
                <a:spcPct val="100000"/>
              </a:lnSpc>
              <a:spcBef>
                <a:spcPts val="0"/>
              </a:spcBef>
              <a:spcAft>
                <a:spcPts val="0"/>
              </a:spcAft>
              <a:buClr>
                <a:schemeClr val="dk2"/>
              </a:buClr>
              <a:buSzPts val="2200"/>
              <a:buFont typeface="Libre Franklin"/>
              <a:buChar char="•"/>
            </a:pPr>
            <a:r>
              <a:rPr lang="ar" sz="2800" b="0" i="0" u="none" strike="noStrike" cap="none" dirty="0">
                <a:solidFill>
                  <a:schemeClr val="dk2"/>
                </a:solidFill>
                <a:latin typeface="Calibri"/>
                <a:ea typeface="Calibri"/>
                <a:cs typeface="Calibri"/>
                <a:sym typeface="Calibri"/>
              </a:rPr>
              <a:t>فيما يتعلّق بعملك، ما أهمية مراجعة وفهم المبادئ الإنسانية الأساسية والمعايير الأساسية؟</a:t>
            </a:r>
            <a:endParaRPr sz="1400" b="0" i="0" u="none" strike="noStrike" cap="none" dirty="0">
              <a:solidFill>
                <a:srgbClr val="000000"/>
              </a:solidFill>
              <a:latin typeface="Arial"/>
              <a:ea typeface="Arial"/>
              <a:cs typeface="Arial"/>
              <a:sym typeface="Arial"/>
            </a:endParaRPr>
          </a:p>
          <a:p>
            <a:pPr marL="288036" marR="0" lvl="0" indent="-288036" rtl="1">
              <a:lnSpc>
                <a:spcPct val="100000"/>
              </a:lnSpc>
              <a:spcBef>
                <a:spcPts val="600"/>
              </a:spcBef>
              <a:spcAft>
                <a:spcPts val="0"/>
              </a:spcAft>
              <a:buClr>
                <a:schemeClr val="dk2"/>
              </a:buClr>
              <a:buSzPts val="2200"/>
              <a:buFont typeface="Libre Franklin"/>
              <a:buChar char="•"/>
            </a:pPr>
            <a:r>
              <a:rPr lang="ar" sz="2800" b="0" i="0" u="none" strike="noStrike" cap="none" dirty="0">
                <a:solidFill>
                  <a:schemeClr val="dk2"/>
                </a:solidFill>
                <a:latin typeface="Calibri"/>
                <a:ea typeface="Calibri"/>
                <a:cs typeface="Calibri"/>
                <a:sym typeface="Calibri"/>
              </a:rPr>
              <a:t>كيف ترتبط هذه المبادئ والمعايير بعملك؟</a:t>
            </a:r>
            <a:endParaRPr sz="1400" b="0" i="0" u="none" strike="noStrike" cap="none" dirty="0">
              <a:solidFill>
                <a:srgbClr val="000000"/>
              </a:solidFill>
              <a:latin typeface="Arial"/>
              <a:ea typeface="Arial"/>
              <a:cs typeface="Arial"/>
              <a:sym typeface="Arial"/>
            </a:endParaRPr>
          </a:p>
          <a:p>
            <a:pPr marL="288036" marR="0" lvl="0" indent="-288036" rtl="1">
              <a:lnSpc>
                <a:spcPct val="100000"/>
              </a:lnSpc>
              <a:spcBef>
                <a:spcPts val="600"/>
              </a:spcBef>
              <a:spcAft>
                <a:spcPts val="0"/>
              </a:spcAft>
              <a:buClr>
                <a:schemeClr val="dk2"/>
              </a:buClr>
              <a:buSzPts val="2200"/>
              <a:buFont typeface="Libre Franklin"/>
              <a:buChar char="•"/>
            </a:pPr>
            <a:r>
              <a:rPr lang="ar" sz="2800" b="0" i="0" u="none" strike="noStrike" cap="none" dirty="0">
                <a:solidFill>
                  <a:schemeClr val="dk2"/>
                </a:solidFill>
                <a:latin typeface="Calibri"/>
                <a:ea typeface="Calibri"/>
                <a:cs typeface="Calibri"/>
                <a:sym typeface="Calibri"/>
              </a:rPr>
              <a:t>في رأيك، ما هي الفجوات/التحديات ذات الصلة بتقييم أو تنفيذ المبادئ الإنسانية أو المعايير الأساسية، ولا سيَّما فيما يتعلّق بأهداف حزمة الخدمات المبدئية الدنيا (MISP) الخاصة بمنع حالات الحمل غير المرغوب؟ </a:t>
            </a:r>
            <a:endParaRPr sz="1400" b="0" i="0" u="none" strike="noStrike" cap="none" dirty="0">
              <a:solidFill>
                <a:srgbClr val="000000"/>
              </a:solidFill>
              <a:latin typeface="Arial"/>
              <a:ea typeface="Arial"/>
              <a:cs typeface="Arial"/>
              <a:sym typeface="Arial"/>
            </a:endParaRPr>
          </a:p>
          <a:p>
            <a:pPr marL="285750" marR="0" lvl="0" indent="-196850" rtl="1">
              <a:lnSpc>
                <a:spcPct val="100000"/>
              </a:lnSpc>
              <a:spcBef>
                <a:spcPts val="0"/>
              </a:spcBef>
              <a:spcAft>
                <a:spcPts val="0"/>
              </a:spcAft>
              <a:buClr>
                <a:schemeClr val="dk2"/>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20" name="Google Shape;420;p6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17</a:t>
            </a:fld>
            <a:endParaRPr sz="120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62"/>
          <p:cNvSpPr txBox="1">
            <a:spLocks noGrp="1"/>
          </p:cNvSpPr>
          <p:nvPr>
            <p:ph type="ctrTitle"/>
          </p:nvPr>
        </p:nvSpPr>
        <p:spPr>
          <a:xfrm>
            <a:off x="0" y="686781"/>
            <a:ext cx="9144000" cy="1712034"/>
          </a:xfrm>
          <a:prstGeom prst="rect">
            <a:avLst/>
          </a:prstGeom>
          <a:noFill/>
          <a:ln>
            <a:noFill/>
          </a:ln>
        </p:spPr>
        <p:txBody>
          <a:bodyPr spcFirstLastPara="1" wrap="square" lIns="68550" tIns="34275" rIns="68550" bIns="34275" rtlCol="1" anchor="ctr" anchorCtr="0">
            <a:noAutofit/>
          </a:bodyPr>
          <a:lstStyle/>
          <a:p>
            <a:pPr marL="0" lvl="0" indent="0" algn="ctr" rtl="1">
              <a:lnSpc>
                <a:spcPct val="90000"/>
              </a:lnSpc>
              <a:spcBef>
                <a:spcPts val="0"/>
              </a:spcBef>
              <a:spcAft>
                <a:spcPts val="0"/>
              </a:spcAft>
              <a:buClr>
                <a:schemeClr val="accent1"/>
              </a:buClr>
              <a:buSzPct val="113378"/>
              <a:buFont typeface="Calibri"/>
              <a:buNone/>
            </a:pPr>
            <a:r>
              <a:rPr lang="ar" sz="4000" cap="small" dirty="0"/>
              <a:t>الجلسة الثالثة: </a:t>
            </a:r>
            <a:r>
              <a:rPr lang="ar" sz="4000" dirty="0">
                <a:solidFill>
                  <a:schemeClr val="dk2"/>
                </a:solidFill>
              </a:rPr>
              <a:t>نظرة عامة على وسائل منع الحمل القابلة للعكس وطويلة المفعول (LARCs) </a:t>
            </a:r>
            <a:br>
              <a:rPr lang="en-US" sz="2800" cap="small" dirty="0"/>
            </a:br>
            <a:br>
              <a:rPr lang="en-US" sz="2800" cap="small" dirty="0"/>
            </a:br>
            <a:endParaRPr sz="2800" dirty="0"/>
          </a:p>
        </p:txBody>
      </p:sp>
      <p:sp>
        <p:nvSpPr>
          <p:cNvPr id="426" name="Google Shape;426;p6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rtlCol="1" anchor="t" anchorCtr="0">
            <a:normAutofit/>
          </a:bodyPr>
          <a:lstStyle/>
          <a:p>
            <a:pPr marL="0" lvl="0" indent="0" algn="ctr" rtl="1">
              <a:lnSpc>
                <a:spcPct val="100000"/>
              </a:lnSpc>
              <a:spcBef>
                <a:spcPts val="0"/>
              </a:spcBef>
              <a:spcAft>
                <a:spcPts val="0"/>
              </a:spcAft>
              <a:buClr>
                <a:schemeClr val="dk2"/>
              </a:buClr>
              <a:buSzPts val="2400"/>
              <a:buNone/>
            </a:pPr>
            <a:r>
              <a:rPr lang="ar" b="1">
                <a:solidFill>
                  <a:schemeClr val="dk2"/>
                </a:solidFill>
              </a:rPr>
              <a:t>الوحدة الأولى</a:t>
            </a:r>
            <a:endParaRPr b="1"/>
          </a:p>
        </p:txBody>
      </p:sp>
      <p:sp>
        <p:nvSpPr>
          <p:cNvPr id="427" name="Google Shape;427;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18</a:t>
            </a:fld>
            <a:endParaRPr sz="1200">
              <a:solidFill>
                <a:schemeClr val="dk2"/>
              </a:solidFill>
            </a:endParaRPr>
          </a:p>
        </p:txBody>
      </p:sp>
      <p:pic>
        <p:nvPicPr>
          <p:cNvPr id="428" name="Google Shape;428;p62" descr="jhpiego logo. "/>
          <p:cNvPicPr preferRelativeResize="0"/>
          <p:nvPr/>
        </p:nvPicPr>
        <p:blipFill rotWithShape="1">
          <a:blip r:embed="rId3">
            <a:alphaModFix/>
          </a:blip>
          <a:srcRect/>
          <a:stretch/>
        </p:blipFill>
        <p:spPr>
          <a:xfrm>
            <a:off x="7739818" y="5681246"/>
            <a:ext cx="1066573" cy="905609"/>
          </a:xfrm>
          <a:prstGeom prst="rect">
            <a:avLst/>
          </a:prstGeom>
          <a:noFill/>
          <a:ln>
            <a:noFill/>
          </a:ln>
        </p:spPr>
      </p:pic>
      <p:pic>
        <p:nvPicPr>
          <p:cNvPr id="429" name="Google Shape;429;p62" descr="Logo, CARE. "/>
          <p:cNvPicPr preferRelativeResize="0"/>
          <p:nvPr/>
        </p:nvPicPr>
        <p:blipFill rotWithShape="1">
          <a:blip r:embed="rId4">
            <a:alphaModFix/>
          </a:blip>
          <a:srcRect/>
          <a:stretch/>
        </p:blipFill>
        <p:spPr>
          <a:xfrm>
            <a:off x="7683062" y="5222023"/>
            <a:ext cx="1345324" cy="43409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3"/>
          <p:cNvSpPr txBox="1">
            <a:spLocks noGrp="1"/>
          </p:cNvSpPr>
          <p:nvPr>
            <p:ph type="title"/>
          </p:nvPr>
        </p:nvSpPr>
        <p:spPr>
          <a:xfrm>
            <a:off x="628649" y="429077"/>
            <a:ext cx="8229600" cy="514350"/>
          </a:xfrm>
          <a:prstGeom prst="rect">
            <a:avLst/>
          </a:prstGeom>
          <a:noFill/>
          <a:ln>
            <a:noFill/>
          </a:ln>
        </p:spPr>
        <p:txBody>
          <a:bodyPr spcFirstLastPara="1" wrap="square" lIns="68550" tIns="34275" rIns="68550" bIns="34275" rtlCol="1" anchor="t" anchorCtr="0">
            <a:noAutofit/>
          </a:bodyPr>
          <a:lstStyle/>
          <a:p>
            <a:pPr marL="0" lvl="0" indent="0" rtl="1">
              <a:lnSpc>
                <a:spcPct val="89000"/>
              </a:lnSpc>
              <a:spcBef>
                <a:spcPts val="0"/>
              </a:spcBef>
              <a:spcAft>
                <a:spcPts val="0"/>
              </a:spcAft>
              <a:buSzPts val="3959"/>
              <a:buNone/>
            </a:pPr>
            <a:r>
              <a:rPr lang="ar" sz="4400">
                <a:latin typeface="Calibri"/>
                <a:ea typeface="Calibri"/>
                <a:cs typeface="Calibri"/>
                <a:sym typeface="Calibri"/>
              </a:rPr>
              <a:t>أهداف الجلسة الثالثة </a:t>
            </a:r>
            <a:endParaRPr sz="4400">
              <a:latin typeface="Calibri"/>
              <a:ea typeface="Calibri"/>
              <a:cs typeface="Calibri"/>
              <a:sym typeface="Calibri"/>
            </a:endParaRPr>
          </a:p>
        </p:txBody>
      </p:sp>
      <p:sp>
        <p:nvSpPr>
          <p:cNvPr id="435" name="Google Shape;435;p63"/>
          <p:cNvSpPr txBox="1">
            <a:spLocks noGrp="1"/>
          </p:cNvSpPr>
          <p:nvPr>
            <p:ph type="body" idx="1"/>
          </p:nvPr>
        </p:nvSpPr>
        <p:spPr>
          <a:xfrm>
            <a:off x="628649" y="1620447"/>
            <a:ext cx="8143875" cy="3257550"/>
          </a:xfrm>
          <a:prstGeom prst="rect">
            <a:avLst/>
          </a:prstGeom>
          <a:noFill/>
          <a:ln>
            <a:noFill/>
          </a:ln>
        </p:spPr>
        <p:txBody>
          <a:bodyPr spcFirstLastPara="1" wrap="square" lIns="68550" tIns="34275" rIns="68550" bIns="34275" rtlCol="1" anchor="t" anchorCtr="0">
            <a:noAutofit/>
          </a:bodyPr>
          <a:lstStyle/>
          <a:p>
            <a:pPr marL="0" lvl="0" indent="0" rtl="1">
              <a:lnSpc>
                <a:spcPct val="94000"/>
              </a:lnSpc>
              <a:spcBef>
                <a:spcPts val="0"/>
              </a:spcBef>
              <a:spcAft>
                <a:spcPts val="0"/>
              </a:spcAft>
              <a:buSzPts val="2400"/>
              <a:buNone/>
            </a:pPr>
            <a:r>
              <a:rPr lang="ar" sz="2800" dirty="0">
                <a:solidFill>
                  <a:schemeClr val="dk2"/>
                </a:solidFill>
                <a:latin typeface="Calibri"/>
                <a:ea typeface="Calibri"/>
                <a:cs typeface="Calibri"/>
                <a:sym typeface="Calibri"/>
              </a:rPr>
              <a:t>في نهاية هذه الجلسة، سيتمكّن المشاركون من: </a:t>
            </a:r>
            <a:endParaRPr sz="2800" dirty="0">
              <a:solidFill>
                <a:schemeClr val="dk2"/>
              </a:solidFill>
              <a:latin typeface="Calibri"/>
              <a:ea typeface="Calibri"/>
              <a:cs typeface="Calibri"/>
              <a:sym typeface="Calibri"/>
            </a:endParaRPr>
          </a:p>
          <a:p>
            <a:pPr marL="971550" lvl="1" indent="-457200" rtl="1">
              <a:lnSpc>
                <a:spcPct val="94000"/>
              </a:lnSpc>
              <a:spcBef>
                <a:spcPts val="600"/>
              </a:spcBef>
              <a:spcAft>
                <a:spcPts val="0"/>
              </a:spcAft>
              <a:buSzPts val="2000"/>
              <a:buFont typeface="Noto Sans Symbols"/>
              <a:buChar char="✔"/>
            </a:pPr>
            <a:r>
              <a:rPr lang="ar" sz="2800" dirty="0">
                <a:solidFill>
                  <a:schemeClr val="dk2"/>
                </a:solidFill>
                <a:latin typeface="Calibri"/>
                <a:ea typeface="Calibri"/>
                <a:cs typeface="Calibri"/>
                <a:sym typeface="Calibri"/>
              </a:rPr>
              <a:t>تعريف مصطلحات تنظيم الأسرة ومنع الحمل والتوقيت الصحي والمباعدة بين الحمل</a:t>
            </a:r>
            <a:endParaRPr dirty="0"/>
          </a:p>
          <a:p>
            <a:pPr marL="971550" lvl="1" indent="-457200" rtl="1">
              <a:lnSpc>
                <a:spcPct val="94000"/>
              </a:lnSpc>
              <a:spcBef>
                <a:spcPts val="600"/>
              </a:spcBef>
              <a:spcAft>
                <a:spcPts val="0"/>
              </a:spcAft>
              <a:buSzPts val="2000"/>
              <a:buFont typeface="Noto Sans Symbols"/>
              <a:buChar char="✔"/>
            </a:pPr>
            <a:r>
              <a:rPr lang="ar" sz="2800" dirty="0">
                <a:solidFill>
                  <a:schemeClr val="dk2"/>
                </a:solidFill>
                <a:latin typeface="Calibri"/>
                <a:ea typeface="Calibri"/>
                <a:cs typeface="Calibri"/>
                <a:sym typeface="Calibri"/>
              </a:rPr>
              <a:t>وصف السمات الأساسية لوسائل منع الحمل القابلة للعكس وطويلة المفعول (LARCs)</a:t>
            </a:r>
            <a:endParaRPr dirty="0"/>
          </a:p>
          <a:p>
            <a:pPr marL="971550" lvl="1" indent="-457200" rtl="1">
              <a:lnSpc>
                <a:spcPct val="94000"/>
              </a:lnSpc>
              <a:spcBef>
                <a:spcPts val="600"/>
              </a:spcBef>
              <a:spcAft>
                <a:spcPts val="0"/>
              </a:spcAft>
              <a:buSzPts val="2000"/>
              <a:buFont typeface="Noto Sans Symbols"/>
              <a:buChar char="✔"/>
            </a:pPr>
            <a:r>
              <a:rPr lang="ar" sz="2800" dirty="0">
                <a:solidFill>
                  <a:schemeClr val="dk2"/>
                </a:solidFill>
                <a:latin typeface="Calibri"/>
                <a:ea typeface="Calibri"/>
                <a:cs typeface="Calibri"/>
                <a:sym typeface="Calibri"/>
              </a:rPr>
              <a:t>شرح وتوضيح بالأمثلة على استخدام المخطط المرجعي السريع وتطبيق/عجلة معايير الأهلية الطبية لمنظمة الصحة العالمية لاستخدام وسائل منع الحمل أثناء التوصية بوسائل منع الحمل الآمنة والفعّالة للحالات الطبية</a:t>
            </a:r>
            <a:endParaRPr dirty="0"/>
          </a:p>
          <a:p>
            <a:pPr marL="342900" lvl="1" indent="-76200" rtl="1">
              <a:lnSpc>
                <a:spcPct val="94000"/>
              </a:lnSpc>
              <a:spcBef>
                <a:spcPts val="1125"/>
              </a:spcBef>
              <a:spcAft>
                <a:spcPts val="0"/>
              </a:spcAft>
              <a:buSzPts val="2000"/>
              <a:buNone/>
            </a:pPr>
            <a:endParaRPr dirty="0"/>
          </a:p>
          <a:p>
            <a:pPr marL="171450" lvl="0" indent="-57150" rtl="1">
              <a:lnSpc>
                <a:spcPct val="94000"/>
              </a:lnSpc>
              <a:spcBef>
                <a:spcPts val="900"/>
              </a:spcBef>
              <a:spcAft>
                <a:spcPts val="0"/>
              </a:spcAft>
              <a:buSzPts val="2400"/>
              <a:buNone/>
            </a:pPr>
            <a:endParaRPr dirty="0"/>
          </a:p>
        </p:txBody>
      </p:sp>
      <p:sp>
        <p:nvSpPr>
          <p:cNvPr id="436" name="Google Shape;436;p63"/>
          <p:cNvSpPr txBox="1">
            <a:spLocks noGrp="1"/>
          </p:cNvSpPr>
          <p:nvPr>
            <p:ph type="sldNum" idx="12"/>
          </p:nvPr>
        </p:nvSpPr>
        <p:spPr>
          <a:xfrm>
            <a:off x="7450541" y="6226616"/>
            <a:ext cx="1197219" cy="404614"/>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600"/>
              <a:buNone/>
            </a:pPr>
            <a:fld id="{00000000-1234-1234-1234-123412341234}" type="slidenum">
              <a:rPr lang="en-US" sz="1200"/>
              <a:t>19</a:t>
            </a:fld>
            <a:endParaRPr sz="1200"/>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6"/>
          <p:cNvSpPr txBox="1">
            <a:spLocks noGrp="1"/>
          </p:cNvSpPr>
          <p:nvPr>
            <p:ph type="title"/>
          </p:nvPr>
        </p:nvSpPr>
        <p:spPr>
          <a:xfrm>
            <a:off x="628649" y="429077"/>
            <a:ext cx="8229600" cy="514350"/>
          </a:xfrm>
          <a:prstGeom prst="rect">
            <a:avLst/>
          </a:prstGeom>
          <a:noFill/>
          <a:ln>
            <a:noFill/>
          </a:ln>
        </p:spPr>
        <p:txBody>
          <a:bodyPr spcFirstLastPara="1" wrap="square" lIns="68550" tIns="34275" rIns="68550" bIns="34275" rtlCol="1" anchor="t" anchorCtr="0">
            <a:noAutofit/>
          </a:bodyPr>
          <a:lstStyle/>
          <a:p>
            <a:pPr marL="0" lvl="0" indent="0">
              <a:lnSpc>
                <a:spcPct val="89000"/>
              </a:lnSpc>
              <a:spcBef>
                <a:spcPts val="0"/>
              </a:spcBef>
              <a:spcAft>
                <a:spcPts val="0"/>
              </a:spcAft>
              <a:buSzPts val="3959"/>
              <a:buNone/>
            </a:pPr>
            <a:r>
              <a:rPr lang="ar" sz="4400" dirty="0">
                <a:latin typeface="Calibri"/>
                <a:ea typeface="Calibri"/>
                <a:cs typeface="Calibri"/>
                <a:sym typeface="Calibri"/>
              </a:rPr>
              <a:t>أهداف الجلسة الأولى </a:t>
            </a:r>
            <a:endParaRPr sz="4400" dirty="0">
              <a:latin typeface="Calibri"/>
              <a:ea typeface="Calibri"/>
              <a:cs typeface="Calibri"/>
              <a:sym typeface="Calibri"/>
            </a:endParaRPr>
          </a:p>
        </p:txBody>
      </p:sp>
      <p:pic>
        <p:nvPicPr>
          <p:cNvPr id="243" name="Google Shape;243;p46" descr="A drawing of a group of professionals listening to a woman talking. "/>
          <p:cNvPicPr preferRelativeResize="0"/>
          <p:nvPr/>
        </p:nvPicPr>
        <p:blipFill rotWithShape="1">
          <a:blip r:embed="rId3">
            <a:alphaModFix/>
          </a:blip>
          <a:srcRect r="23975"/>
          <a:stretch/>
        </p:blipFill>
        <p:spPr>
          <a:xfrm>
            <a:off x="130629" y="2002249"/>
            <a:ext cx="4441371" cy="3289300"/>
          </a:xfrm>
          <a:prstGeom prst="rect">
            <a:avLst/>
          </a:prstGeom>
          <a:noFill/>
          <a:ln>
            <a:noFill/>
          </a:ln>
        </p:spPr>
      </p:pic>
      <p:sp>
        <p:nvSpPr>
          <p:cNvPr id="244" name="Google Shape;244;p46"/>
          <p:cNvSpPr txBox="1">
            <a:spLocks noGrp="1"/>
          </p:cNvSpPr>
          <p:nvPr>
            <p:ph type="sldNum" idx="12"/>
          </p:nvPr>
        </p:nvSpPr>
        <p:spPr>
          <a:xfrm>
            <a:off x="7575305" y="6428923"/>
            <a:ext cx="1197219" cy="404614"/>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600"/>
              <a:buNone/>
            </a:pPr>
            <a:fld id="{00000000-1234-1234-1234-123412341234}" type="slidenum">
              <a:rPr lang="en-US" sz="1200">
                <a:solidFill>
                  <a:schemeClr val="dk2"/>
                </a:solidFill>
              </a:rPr>
              <a:t>2</a:t>
            </a:fld>
            <a:endParaRPr sz="1200">
              <a:solidFill>
                <a:schemeClr val="dk2"/>
              </a:solidFill>
            </a:endParaRPr>
          </a:p>
        </p:txBody>
      </p:sp>
      <p:sp>
        <p:nvSpPr>
          <p:cNvPr id="245" name="Google Shape;245;p46"/>
          <p:cNvSpPr txBox="1"/>
          <p:nvPr/>
        </p:nvSpPr>
        <p:spPr>
          <a:xfrm>
            <a:off x="805815" y="1284740"/>
            <a:ext cx="8052434" cy="954107"/>
          </a:xfrm>
          <a:prstGeom prst="rect">
            <a:avLst/>
          </a:prstGeom>
          <a:noFill/>
          <a:ln>
            <a:noFill/>
          </a:ln>
        </p:spPr>
        <p:txBody>
          <a:bodyPr spcFirstLastPara="1" wrap="square" lIns="91425" tIns="45700" rIns="91425" bIns="45700" rtlCol="1" anchor="t" anchorCtr="0">
            <a:spAutoFit/>
          </a:bodyPr>
          <a:lstStyle/>
          <a:p>
            <a:pPr marL="0" marR="0" lvl="0" indent="0">
              <a:lnSpc>
                <a:spcPct val="100000"/>
              </a:lnSpc>
              <a:spcBef>
                <a:spcPts val="0"/>
              </a:spcBef>
              <a:spcAft>
                <a:spcPts val="0"/>
              </a:spcAft>
              <a:buNone/>
            </a:pPr>
            <a:r>
              <a:rPr lang="ar" sz="2800" b="0" i="0" u="none" strike="noStrike" cap="none" dirty="0">
                <a:solidFill>
                  <a:schemeClr val="dk2"/>
                </a:solidFill>
                <a:latin typeface="Calibri"/>
                <a:ea typeface="Calibri"/>
                <a:cs typeface="Calibri"/>
                <a:sym typeface="Calibri"/>
              </a:rPr>
              <a:t>في نهاية هذه الجلسة، سيتمكّن المشاركون من: </a:t>
            </a:r>
            <a:endParaRPr dirty="0"/>
          </a:p>
          <a:p>
            <a:pPr marL="0" marR="0" lvl="0" indent="0">
              <a:lnSpc>
                <a:spcPct val="100000"/>
              </a:lnSpc>
              <a:spcBef>
                <a:spcPts val="0"/>
              </a:spcBef>
              <a:spcAft>
                <a:spcPts val="0"/>
              </a:spcAft>
              <a:buNone/>
            </a:pPr>
            <a:endParaRPr sz="2800" b="0" i="0" u="none" strike="noStrike" cap="none" dirty="0">
              <a:solidFill>
                <a:srgbClr val="000000"/>
              </a:solidFill>
              <a:latin typeface="Arial"/>
              <a:ea typeface="Arial"/>
              <a:cs typeface="Arial"/>
              <a:sym typeface="Arial"/>
            </a:endParaRPr>
          </a:p>
        </p:txBody>
      </p:sp>
      <p:sp>
        <p:nvSpPr>
          <p:cNvPr id="246" name="Google Shape;246;p46"/>
          <p:cNvSpPr txBox="1">
            <a:spLocks noGrp="1"/>
          </p:cNvSpPr>
          <p:nvPr>
            <p:ph type="body" idx="1"/>
          </p:nvPr>
        </p:nvSpPr>
        <p:spPr>
          <a:xfrm>
            <a:off x="5057774" y="2002249"/>
            <a:ext cx="4267199" cy="4006809"/>
          </a:xfrm>
          <a:prstGeom prst="rect">
            <a:avLst/>
          </a:prstGeom>
          <a:noFill/>
          <a:ln>
            <a:noFill/>
          </a:ln>
        </p:spPr>
        <p:txBody>
          <a:bodyPr spcFirstLastPara="1" wrap="square" lIns="68550" tIns="34275" rIns="68550" bIns="34275" rtlCol="1" anchor="t" anchorCtr="0">
            <a:noAutofit/>
          </a:bodyPr>
          <a:lstStyle/>
          <a:p>
            <a:pPr marL="971550" lvl="1" indent="-457200">
              <a:lnSpc>
                <a:spcPct val="94000"/>
              </a:lnSpc>
              <a:spcBef>
                <a:spcPts val="600"/>
              </a:spcBef>
              <a:spcAft>
                <a:spcPts val="0"/>
              </a:spcAft>
              <a:buSzPts val="2000"/>
              <a:buFont typeface="Noto Sans Symbols"/>
              <a:buChar char="✔"/>
            </a:pPr>
            <a:r>
              <a:rPr lang="ar" sz="2800" dirty="0">
                <a:solidFill>
                  <a:schemeClr val="dk2"/>
                </a:solidFill>
                <a:latin typeface="Calibri"/>
                <a:ea typeface="Calibri"/>
                <a:cs typeface="Calibri"/>
                <a:sym typeface="Calibri"/>
              </a:rPr>
              <a:t>تعرّف المشاركين على بعضهم بعضاً</a:t>
            </a:r>
            <a:endParaRPr dirty="0"/>
          </a:p>
          <a:p>
            <a:pPr marL="971550" lvl="1" indent="-457200">
              <a:lnSpc>
                <a:spcPct val="94000"/>
              </a:lnSpc>
              <a:spcBef>
                <a:spcPts val="600"/>
              </a:spcBef>
              <a:spcAft>
                <a:spcPts val="0"/>
              </a:spcAft>
              <a:buSzPts val="2000"/>
              <a:buFont typeface="Noto Sans Symbols"/>
              <a:buChar char="✔"/>
            </a:pPr>
            <a:r>
              <a:rPr lang="ar" sz="2800" dirty="0">
                <a:solidFill>
                  <a:schemeClr val="dk2"/>
                </a:solidFill>
                <a:latin typeface="Calibri"/>
                <a:ea typeface="Calibri"/>
                <a:cs typeface="Calibri"/>
                <a:sym typeface="Calibri"/>
              </a:rPr>
              <a:t>مناقشة محتويات التدريب</a:t>
            </a:r>
            <a:endParaRPr dirty="0"/>
          </a:p>
          <a:p>
            <a:pPr marL="971550" lvl="1" indent="-457200">
              <a:lnSpc>
                <a:spcPct val="94000"/>
              </a:lnSpc>
              <a:spcBef>
                <a:spcPts val="600"/>
              </a:spcBef>
              <a:spcAft>
                <a:spcPts val="0"/>
              </a:spcAft>
              <a:buSzPts val="2000"/>
              <a:buFont typeface="Noto Sans Symbols"/>
              <a:buChar char="✔"/>
            </a:pPr>
            <a:r>
              <a:rPr lang="ar" sz="2800" dirty="0">
                <a:solidFill>
                  <a:schemeClr val="dk2"/>
                </a:solidFill>
                <a:latin typeface="Calibri"/>
                <a:ea typeface="Calibri"/>
                <a:cs typeface="Calibri"/>
                <a:sym typeface="Calibri"/>
              </a:rPr>
              <a:t>وضع قواعد للمجموعة والتوقعات المنتظرة من التدريب </a:t>
            </a:r>
            <a:endParaRPr dirty="0"/>
          </a:p>
          <a:p>
            <a:pPr marL="971550" lvl="1" indent="-457200">
              <a:lnSpc>
                <a:spcPct val="94000"/>
              </a:lnSpc>
              <a:spcBef>
                <a:spcPts val="600"/>
              </a:spcBef>
              <a:spcAft>
                <a:spcPts val="0"/>
              </a:spcAft>
              <a:buSzPts val="2000"/>
              <a:buFont typeface="Noto Sans Symbols"/>
              <a:buChar char="✔"/>
            </a:pPr>
            <a:r>
              <a:rPr lang="ar" sz="2800" dirty="0">
                <a:solidFill>
                  <a:schemeClr val="dk2"/>
                </a:solidFill>
                <a:latin typeface="Calibri"/>
                <a:ea typeface="Calibri"/>
                <a:cs typeface="Calibri"/>
                <a:sym typeface="Calibri"/>
              </a:rPr>
              <a:t>إكمال نموذج تقييم المعارف المكتسبة</a:t>
            </a:r>
            <a:endParaRPr dirty="0"/>
          </a:p>
          <a:p>
            <a:pPr marL="400050" lvl="0" indent="-133350">
              <a:lnSpc>
                <a:spcPct val="94000"/>
              </a:lnSpc>
              <a:spcBef>
                <a:spcPts val="900"/>
              </a:spcBef>
              <a:spcAft>
                <a:spcPts val="0"/>
              </a:spcAft>
              <a:buSzPts val="2400"/>
              <a:buFont typeface="Noto Sans Symbols"/>
              <a:buNone/>
            </a:pPr>
            <a:endParaRPr dirty="0"/>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4"/>
          <p:cNvSpPr txBox="1">
            <a:spLocks noGrp="1"/>
          </p:cNvSpPr>
          <p:nvPr>
            <p:ph type="title"/>
          </p:nvPr>
        </p:nvSpPr>
        <p:spPr>
          <a:xfrm>
            <a:off x="540232" y="522808"/>
            <a:ext cx="8268788" cy="1114425"/>
          </a:xfrm>
          <a:prstGeom prst="rect">
            <a:avLst/>
          </a:prstGeom>
          <a:noFill/>
          <a:ln>
            <a:noFill/>
          </a:ln>
        </p:spPr>
        <p:txBody>
          <a:bodyPr spcFirstLastPara="1" wrap="square" lIns="68550" tIns="34275" rIns="68550" bIns="34275" rtlCol="1" anchor="t" anchorCtr="0">
            <a:noAutofit/>
          </a:bodyPr>
          <a:lstStyle/>
          <a:p>
            <a:pPr marL="0" lvl="0" indent="0" algn="r" rtl="1">
              <a:lnSpc>
                <a:spcPct val="89000"/>
              </a:lnSpc>
              <a:spcBef>
                <a:spcPts val="0"/>
              </a:spcBef>
              <a:spcAft>
                <a:spcPts val="0"/>
              </a:spcAft>
              <a:buClr>
                <a:schemeClr val="dk2"/>
              </a:buClr>
              <a:buSzPts val="3200"/>
              <a:buFont typeface="Arial"/>
              <a:buNone/>
            </a:pPr>
            <a:r>
              <a:rPr lang="ar" sz="4400" dirty="0">
                <a:latin typeface="Calibri"/>
                <a:ea typeface="Calibri"/>
                <a:cs typeface="Calibri"/>
                <a:sym typeface="Calibri"/>
              </a:rPr>
              <a:t>ما المقصود بوسائل منع الحمل القابلة للعكس وطويلة المفعول (LARCs)؟</a:t>
            </a:r>
            <a:endParaRPr sz="4400" dirty="0">
              <a:latin typeface="Calibri"/>
              <a:ea typeface="Calibri"/>
              <a:cs typeface="Calibri"/>
              <a:sym typeface="Calibri"/>
            </a:endParaRPr>
          </a:p>
        </p:txBody>
      </p:sp>
      <p:sp>
        <p:nvSpPr>
          <p:cNvPr id="443" name="Google Shape;443;p64"/>
          <p:cNvSpPr txBox="1">
            <a:spLocks noGrp="1"/>
          </p:cNvSpPr>
          <p:nvPr>
            <p:ph type="body" idx="1"/>
          </p:nvPr>
        </p:nvSpPr>
        <p:spPr>
          <a:xfrm>
            <a:off x="4752474" y="2177716"/>
            <a:ext cx="4056546" cy="3140507"/>
          </a:xfrm>
          <a:prstGeom prst="rect">
            <a:avLst/>
          </a:prstGeom>
          <a:noFill/>
          <a:ln>
            <a:noFill/>
          </a:ln>
        </p:spPr>
        <p:txBody>
          <a:bodyPr spcFirstLastPara="1" wrap="square" lIns="68550" tIns="34275" rIns="68550" bIns="34275" rtlCol="1" anchor="t" anchorCtr="0">
            <a:noAutofit/>
          </a:bodyPr>
          <a:lstStyle/>
          <a:p>
            <a:pPr marL="288036" lvl="0" indent="-288036" rtl="1">
              <a:lnSpc>
                <a:spcPct val="94000"/>
              </a:lnSpc>
              <a:spcBef>
                <a:spcPts val="0"/>
              </a:spcBef>
              <a:spcAft>
                <a:spcPts val="0"/>
              </a:spcAft>
              <a:buClr>
                <a:schemeClr val="dk2"/>
              </a:buClr>
              <a:buSzPts val="1800"/>
              <a:buChar char="■"/>
            </a:pPr>
            <a:r>
              <a:rPr lang="ar" sz="2000" dirty="0">
                <a:solidFill>
                  <a:schemeClr val="dk2"/>
                </a:solidFill>
              </a:rPr>
              <a:t>وسائل منع الحمل القابلة للعكس وطويلة المفعول (LARCs) هي خيارات مثالية لمنع الحمل للنساء من جميع الأعمار (بما في ذلك الشابات والمراهقات). </a:t>
            </a:r>
            <a:endParaRPr sz="2000" dirty="0">
              <a:solidFill>
                <a:schemeClr val="dk2"/>
              </a:solidFill>
            </a:endParaRPr>
          </a:p>
          <a:p>
            <a:pPr marL="288036" lvl="0" indent="-288036" rtl="1">
              <a:lnSpc>
                <a:spcPct val="94000"/>
              </a:lnSpc>
              <a:spcBef>
                <a:spcPts val="825"/>
              </a:spcBef>
              <a:spcAft>
                <a:spcPts val="0"/>
              </a:spcAft>
              <a:buClr>
                <a:schemeClr val="dk2"/>
              </a:buClr>
              <a:buSzPts val="1800"/>
              <a:buChar char="■"/>
            </a:pPr>
            <a:r>
              <a:rPr lang="ar" sz="2000" dirty="0">
                <a:solidFill>
                  <a:schemeClr val="dk2"/>
                </a:solidFill>
              </a:rPr>
              <a:t>تتسم هذه الوسائل بأنها </a:t>
            </a:r>
            <a:r>
              <a:rPr lang="ar" sz="2000" b="1" dirty="0">
                <a:solidFill>
                  <a:schemeClr val="accent1"/>
                </a:solidFill>
              </a:rPr>
              <a:t>آمنة وفعالة للغاية وطويلة المفعول وقابلة للعكس</a:t>
            </a:r>
            <a:r>
              <a:rPr lang="ar" sz="2000" b="1" dirty="0">
                <a:solidFill>
                  <a:schemeClr val="dk2"/>
                </a:solidFill>
              </a:rPr>
              <a:t>. </a:t>
            </a:r>
            <a:endParaRPr sz="2000" b="1" dirty="0">
              <a:solidFill>
                <a:schemeClr val="dk2"/>
              </a:solidFill>
            </a:endParaRPr>
          </a:p>
          <a:p>
            <a:pPr marL="288036" lvl="0" indent="-288036" rtl="1">
              <a:lnSpc>
                <a:spcPct val="94000"/>
              </a:lnSpc>
              <a:spcBef>
                <a:spcPts val="825"/>
              </a:spcBef>
              <a:spcAft>
                <a:spcPts val="0"/>
              </a:spcAft>
              <a:buClr>
                <a:schemeClr val="dk2"/>
              </a:buClr>
              <a:buSzPts val="1800"/>
              <a:buChar char="■"/>
            </a:pPr>
            <a:r>
              <a:rPr lang="ar" sz="2000" dirty="0">
                <a:solidFill>
                  <a:schemeClr val="dk2"/>
                </a:solidFill>
              </a:rPr>
              <a:t>مقارنةً بوسائل منع الحمل الهرمونية، إنَّ وسائل منع الحمل القابلة للعكس وطويلة المفعول (LARCs) لا تتطلَّب صيانة، كما أنَّها تتميّز بأفضل معدلات الامتثال. </a:t>
            </a:r>
            <a:endParaRPr sz="2000" dirty="0">
              <a:solidFill>
                <a:schemeClr val="dk2"/>
              </a:solidFill>
            </a:endParaRPr>
          </a:p>
        </p:txBody>
      </p:sp>
      <p:pic>
        <p:nvPicPr>
          <p:cNvPr id="444" name="Google Shape;444;p64" descr="illustration of uterus showing placement of IUD. "/>
          <p:cNvPicPr preferRelativeResize="0"/>
          <p:nvPr/>
        </p:nvPicPr>
        <p:blipFill rotWithShape="1">
          <a:blip r:embed="rId3">
            <a:alphaModFix/>
          </a:blip>
          <a:srcRect/>
          <a:stretch/>
        </p:blipFill>
        <p:spPr>
          <a:xfrm>
            <a:off x="734584" y="1889536"/>
            <a:ext cx="2163122" cy="2156684"/>
          </a:xfrm>
          <a:prstGeom prst="rect">
            <a:avLst/>
          </a:prstGeom>
          <a:noFill/>
          <a:ln>
            <a:noFill/>
          </a:ln>
        </p:spPr>
      </p:pic>
      <p:sp>
        <p:nvSpPr>
          <p:cNvPr id="445" name="Google Shape;445;p64"/>
          <p:cNvSpPr txBox="1">
            <a:spLocks noGrp="1"/>
          </p:cNvSpPr>
          <p:nvPr>
            <p:ph type="sldNum" idx="12"/>
          </p:nvPr>
        </p:nvSpPr>
        <p:spPr>
          <a:xfrm>
            <a:off x="6675420" y="6229330"/>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20</a:t>
            </a:fld>
            <a:endParaRPr sz="1200">
              <a:solidFill>
                <a:schemeClr val="dk2"/>
              </a:solidFill>
            </a:endParaRPr>
          </a:p>
        </p:txBody>
      </p:sp>
      <p:pic>
        <p:nvPicPr>
          <p:cNvPr id="446" name="Google Shape;446;p64"/>
          <p:cNvPicPr preferRelativeResize="0"/>
          <p:nvPr/>
        </p:nvPicPr>
        <p:blipFill rotWithShape="1">
          <a:blip r:embed="rId4">
            <a:alphaModFix/>
          </a:blip>
          <a:srcRect/>
          <a:stretch/>
        </p:blipFill>
        <p:spPr>
          <a:xfrm>
            <a:off x="966931" y="4046220"/>
            <a:ext cx="2222221" cy="1637426"/>
          </a:xfrm>
          <a:prstGeom prst="rect">
            <a:avLst/>
          </a:prstGeom>
          <a:noFill/>
          <a:ln>
            <a:noFill/>
          </a:ln>
        </p:spPr>
      </p:pic>
      <p:pic>
        <p:nvPicPr>
          <p:cNvPr id="447" name="Google Shape;447;p64" descr="Close up illustration of uterus showing placement of IUD. "/>
          <p:cNvPicPr preferRelativeResize="0">
            <a:picLocks noGrp="1"/>
          </p:cNvPicPr>
          <p:nvPr>
            <p:ph type="body" idx="2"/>
          </p:nvPr>
        </p:nvPicPr>
        <p:blipFill rotWithShape="1">
          <a:blip r:embed="rId5">
            <a:alphaModFix/>
          </a:blip>
          <a:srcRect/>
          <a:stretch/>
        </p:blipFill>
        <p:spPr>
          <a:xfrm>
            <a:off x="2897706" y="3115900"/>
            <a:ext cx="1493820" cy="1659284"/>
          </a:xfrm>
          <a:prstGeom prst="rect">
            <a:avLst/>
          </a:prstGeom>
          <a:noFill/>
          <a:ln>
            <a:noFill/>
          </a:ln>
        </p:spPr>
      </p:pic>
      <p:sp>
        <p:nvSpPr>
          <p:cNvPr id="2" name="Rectangle 1">
            <a:extLst>
              <a:ext uri="{FF2B5EF4-FFF2-40B4-BE49-F238E27FC236}">
                <a16:creationId xmlns:a16="http://schemas.microsoft.com/office/drawing/2014/main" id="{15482F17-FC83-642C-0772-80B3CECDEE2A}"/>
              </a:ext>
            </a:extLst>
          </p:cNvPr>
          <p:cNvSpPr/>
          <p:nvPr/>
        </p:nvSpPr>
        <p:spPr>
          <a:xfrm>
            <a:off x="2222838" y="3045232"/>
            <a:ext cx="439948" cy="254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US"/>
          </a:p>
        </p:txBody>
      </p:sp>
      <p:sp>
        <p:nvSpPr>
          <p:cNvPr id="3" name="Google Shape;443;p64">
            <a:extLst>
              <a:ext uri="{FF2B5EF4-FFF2-40B4-BE49-F238E27FC236}">
                <a16:creationId xmlns:a16="http://schemas.microsoft.com/office/drawing/2014/main" id="{B1A0542B-4B80-2409-FB9B-38EE848BD86F}"/>
              </a:ext>
            </a:extLst>
          </p:cNvPr>
          <p:cNvSpPr txBox="1">
            <a:spLocks/>
          </p:cNvSpPr>
          <p:nvPr/>
        </p:nvSpPr>
        <p:spPr>
          <a:xfrm>
            <a:off x="2148586" y="2956958"/>
            <a:ext cx="439949" cy="431025"/>
          </a:xfrm>
          <a:prstGeom prst="rect">
            <a:avLst/>
          </a:prstGeom>
          <a:noFill/>
          <a:ln>
            <a:noFill/>
          </a:ln>
        </p:spPr>
        <p:txBody>
          <a:bodyPr spcFirstLastPara="1" wrap="square" lIns="68550" tIns="34275" rIns="68550" bIns="34275" rtlCol="1" anchor="t" anchorCtr="0">
            <a:noAutofit/>
          </a:bodyPr>
          <a:lstStyle>
            <a:defPPr marR="0" lvl="0" algn="l" rtl="0">
              <a:lnSpc>
                <a:spcPct val="100000"/>
              </a:lnSpc>
              <a:spcBef>
                <a:spcPts val="0"/>
              </a:spcBef>
              <a:spcAft>
                <a:spcPts val="0"/>
              </a:spcAft>
            </a:defPPr>
            <a:lvl1pPr marL="457200" marR="0" lvl="0" indent="-361950" algn="r" rtl="1">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r" rtl="1">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r" rtl="1">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nSpc>
                <a:spcPct val="94000"/>
              </a:lnSpc>
              <a:spcBef>
                <a:spcPts val="825"/>
              </a:spcBef>
              <a:buClr>
                <a:schemeClr val="dk2"/>
              </a:buClr>
              <a:buSzPts val="1800"/>
              <a:buNone/>
            </a:pPr>
            <a:r>
              <a:rPr lang="ar-SA" sz="1100" dirty="0">
                <a:solidFill>
                  <a:schemeClr val="accent1"/>
                </a:solidFill>
              </a:rPr>
              <a:t>الرحم</a:t>
            </a:r>
            <a:endParaRPr lang="ar-SA" sz="2000" dirty="0">
              <a:solidFill>
                <a:schemeClr val="dk2"/>
              </a:solidFill>
            </a:endParaRPr>
          </a:p>
        </p:txBody>
      </p:sp>
      <p:sp>
        <p:nvSpPr>
          <p:cNvPr id="4" name="Rectangle 3">
            <a:extLst>
              <a:ext uri="{FF2B5EF4-FFF2-40B4-BE49-F238E27FC236}">
                <a16:creationId xmlns:a16="http://schemas.microsoft.com/office/drawing/2014/main" id="{CC0B1DDC-6B3C-C156-8A4C-4107DB516380}"/>
              </a:ext>
            </a:extLst>
          </p:cNvPr>
          <p:cNvSpPr/>
          <p:nvPr/>
        </p:nvSpPr>
        <p:spPr>
          <a:xfrm>
            <a:off x="887339" y="3299711"/>
            <a:ext cx="439948" cy="6214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US"/>
          </a:p>
        </p:txBody>
      </p:sp>
      <p:sp>
        <p:nvSpPr>
          <p:cNvPr id="8" name="Rectangle 7">
            <a:extLst>
              <a:ext uri="{FF2B5EF4-FFF2-40B4-BE49-F238E27FC236}">
                <a16:creationId xmlns:a16="http://schemas.microsoft.com/office/drawing/2014/main" id="{8CF34FE2-47FA-10A7-D2A6-4FE699E83055}"/>
              </a:ext>
            </a:extLst>
          </p:cNvPr>
          <p:cNvSpPr/>
          <p:nvPr/>
        </p:nvSpPr>
        <p:spPr>
          <a:xfrm>
            <a:off x="820120" y="2935455"/>
            <a:ext cx="473842" cy="6214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US"/>
          </a:p>
        </p:txBody>
      </p:sp>
      <p:sp>
        <p:nvSpPr>
          <p:cNvPr id="5" name="Google Shape;443;p64">
            <a:extLst>
              <a:ext uri="{FF2B5EF4-FFF2-40B4-BE49-F238E27FC236}">
                <a16:creationId xmlns:a16="http://schemas.microsoft.com/office/drawing/2014/main" id="{1B9226E7-50C6-AB25-20EB-4D21FB2E5248}"/>
              </a:ext>
            </a:extLst>
          </p:cNvPr>
          <p:cNvSpPr txBox="1">
            <a:spLocks/>
          </p:cNvSpPr>
          <p:nvPr/>
        </p:nvSpPr>
        <p:spPr>
          <a:xfrm>
            <a:off x="661156" y="2876299"/>
            <a:ext cx="611549" cy="431025"/>
          </a:xfrm>
          <a:prstGeom prst="rect">
            <a:avLst/>
          </a:prstGeom>
          <a:noFill/>
          <a:ln>
            <a:noFill/>
          </a:ln>
        </p:spPr>
        <p:txBody>
          <a:bodyPr spcFirstLastPara="1" wrap="square" lIns="68550" tIns="34275" rIns="68550" bIns="34275" rtlCol="1" anchor="t" anchorCtr="0">
            <a:noAutofit/>
          </a:bodyPr>
          <a:lstStyle>
            <a:defPPr marR="0" lvl="0" algn="l" rtl="0">
              <a:lnSpc>
                <a:spcPct val="100000"/>
              </a:lnSpc>
              <a:spcBef>
                <a:spcPts val="0"/>
              </a:spcBef>
              <a:spcAft>
                <a:spcPts val="0"/>
              </a:spcAft>
            </a:defPPr>
            <a:lvl1pPr marL="457200" marR="0" lvl="0" indent="-361950" algn="r" rtl="1">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r" rtl="1">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r" rtl="1">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nSpc>
                <a:spcPct val="94000"/>
              </a:lnSpc>
              <a:spcBef>
                <a:spcPts val="825"/>
              </a:spcBef>
              <a:buClr>
                <a:schemeClr val="dk2"/>
              </a:buClr>
              <a:buSzPts val="1800"/>
              <a:buNone/>
            </a:pPr>
            <a:r>
              <a:rPr lang="ar-SA" sz="1100" dirty="0">
                <a:solidFill>
                  <a:schemeClr val="accent1"/>
                </a:solidFill>
              </a:rPr>
              <a:t>اللولب</a:t>
            </a:r>
            <a:endParaRPr lang="ar-SA" sz="2000" dirty="0">
              <a:solidFill>
                <a:schemeClr val="dk2"/>
              </a:solidFill>
            </a:endParaRPr>
          </a:p>
        </p:txBody>
      </p:sp>
      <p:sp>
        <p:nvSpPr>
          <p:cNvPr id="6" name="Google Shape;443;p64">
            <a:extLst>
              <a:ext uri="{FF2B5EF4-FFF2-40B4-BE49-F238E27FC236}">
                <a16:creationId xmlns:a16="http://schemas.microsoft.com/office/drawing/2014/main" id="{E14DA81B-98C6-603D-FF8A-9FA14C458661}"/>
              </a:ext>
            </a:extLst>
          </p:cNvPr>
          <p:cNvSpPr txBox="1">
            <a:spLocks/>
          </p:cNvSpPr>
          <p:nvPr/>
        </p:nvSpPr>
        <p:spPr>
          <a:xfrm>
            <a:off x="416809" y="3307324"/>
            <a:ext cx="940960" cy="431025"/>
          </a:xfrm>
          <a:prstGeom prst="rect">
            <a:avLst/>
          </a:prstGeom>
          <a:noFill/>
          <a:ln>
            <a:noFill/>
          </a:ln>
        </p:spPr>
        <p:txBody>
          <a:bodyPr spcFirstLastPara="1" wrap="square" lIns="68550" tIns="34275" rIns="68550" bIns="34275" rtlCol="1" anchor="t" anchorCtr="0">
            <a:noAutofit/>
          </a:bodyPr>
          <a:lstStyle>
            <a:defPPr marR="0" lvl="0" algn="l" rtl="0">
              <a:lnSpc>
                <a:spcPct val="100000"/>
              </a:lnSpc>
              <a:spcBef>
                <a:spcPts val="0"/>
              </a:spcBef>
              <a:spcAft>
                <a:spcPts val="0"/>
              </a:spcAft>
            </a:defPPr>
            <a:lvl1pPr marL="457200" marR="0" lvl="0" indent="-361950" algn="r" rtl="1">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r" rtl="1">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r" rtl="1">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nSpc>
                <a:spcPct val="94000"/>
              </a:lnSpc>
              <a:spcBef>
                <a:spcPts val="825"/>
              </a:spcBef>
              <a:buClr>
                <a:schemeClr val="dk2"/>
              </a:buClr>
              <a:buSzPts val="1800"/>
              <a:buNone/>
            </a:pPr>
            <a:r>
              <a:rPr lang="ar-SA" sz="1100" dirty="0">
                <a:solidFill>
                  <a:schemeClr val="accent1"/>
                </a:solidFill>
              </a:rPr>
              <a:t>عنق الرحم</a:t>
            </a:r>
            <a:endParaRPr lang="ar-SA" sz="2000" dirty="0">
              <a:solidFill>
                <a:schemeClr val="dk2"/>
              </a:solidFill>
            </a:endParaRPr>
          </a:p>
        </p:txBody>
      </p:sp>
      <p:sp>
        <p:nvSpPr>
          <p:cNvPr id="7" name="Google Shape;443;p64">
            <a:extLst>
              <a:ext uri="{FF2B5EF4-FFF2-40B4-BE49-F238E27FC236}">
                <a16:creationId xmlns:a16="http://schemas.microsoft.com/office/drawing/2014/main" id="{78587563-FCE7-E092-7C9A-05F30EDE1F5C}"/>
              </a:ext>
            </a:extLst>
          </p:cNvPr>
          <p:cNvSpPr txBox="1">
            <a:spLocks/>
          </p:cNvSpPr>
          <p:nvPr/>
        </p:nvSpPr>
        <p:spPr>
          <a:xfrm>
            <a:off x="416809" y="3596309"/>
            <a:ext cx="940960" cy="431025"/>
          </a:xfrm>
          <a:prstGeom prst="rect">
            <a:avLst/>
          </a:prstGeom>
          <a:noFill/>
          <a:ln>
            <a:noFill/>
          </a:ln>
        </p:spPr>
        <p:txBody>
          <a:bodyPr spcFirstLastPara="1" wrap="square" lIns="68550" tIns="34275" rIns="68550" bIns="34275" rtlCol="1" anchor="t" anchorCtr="0">
            <a:noAutofit/>
          </a:bodyPr>
          <a:lstStyle>
            <a:defPPr marR="0" lvl="0" algn="l" rtl="0">
              <a:lnSpc>
                <a:spcPct val="100000"/>
              </a:lnSpc>
              <a:spcBef>
                <a:spcPts val="0"/>
              </a:spcBef>
              <a:spcAft>
                <a:spcPts val="0"/>
              </a:spcAft>
            </a:defPPr>
            <a:lvl1pPr marL="457200" marR="0" lvl="0" indent="-361950" algn="r" rtl="1">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r" rtl="1">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r" rtl="1">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nSpc>
                <a:spcPct val="94000"/>
              </a:lnSpc>
              <a:spcBef>
                <a:spcPts val="825"/>
              </a:spcBef>
              <a:buClr>
                <a:schemeClr val="dk2"/>
              </a:buClr>
              <a:buSzPts val="1800"/>
              <a:buNone/>
            </a:pPr>
            <a:r>
              <a:rPr lang="ar-SA" sz="1100" dirty="0">
                <a:solidFill>
                  <a:schemeClr val="accent1"/>
                </a:solidFill>
              </a:rPr>
              <a:t>المهبل</a:t>
            </a:r>
            <a:endParaRPr lang="ar-SA" sz="2000" dirty="0">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5"/>
          <p:cNvSpPr txBox="1">
            <a:spLocks noGrp="1"/>
          </p:cNvSpPr>
          <p:nvPr>
            <p:ph type="title" idx="4294967295"/>
          </p:nvPr>
        </p:nvSpPr>
        <p:spPr>
          <a:xfrm>
            <a:off x="214009" y="498871"/>
            <a:ext cx="8472791" cy="2156780"/>
          </a:xfrm>
          <a:prstGeom prst="rect">
            <a:avLst/>
          </a:prstGeom>
          <a:noFill/>
          <a:ln>
            <a:noFill/>
          </a:ln>
        </p:spPr>
        <p:txBody>
          <a:bodyPr spcFirstLastPara="1" wrap="square" lIns="68550" tIns="34275" rIns="68550" bIns="34275" rtlCol="1" anchor="t" anchorCtr="0">
            <a:noAutofit/>
          </a:bodyPr>
          <a:lstStyle/>
          <a:p>
            <a:pPr marL="0" lvl="0" indent="0" rtl="1">
              <a:lnSpc>
                <a:spcPct val="89000"/>
              </a:lnSpc>
              <a:spcBef>
                <a:spcPts val="0"/>
              </a:spcBef>
              <a:spcAft>
                <a:spcPts val="0"/>
              </a:spcAft>
              <a:buClr>
                <a:schemeClr val="dk2"/>
              </a:buClr>
              <a:buSzPts val="3200"/>
              <a:buFont typeface="Arial"/>
              <a:buNone/>
            </a:pPr>
            <a:r>
              <a:rPr lang="ar" sz="4400" dirty="0">
                <a:latin typeface="Calibri"/>
                <a:ea typeface="Calibri"/>
                <a:cs typeface="Calibri"/>
                <a:sym typeface="Calibri"/>
              </a:rPr>
              <a:t>اللولب الرحمي غير الهرموني (CuT-380A)</a:t>
            </a:r>
            <a:br>
              <a:rPr lang="en-US" sz="4400" dirty="0">
                <a:latin typeface="Calibri"/>
                <a:ea typeface="Calibri"/>
                <a:cs typeface="Calibri"/>
                <a:sym typeface="Calibri"/>
              </a:rPr>
            </a:br>
            <a:r>
              <a:rPr lang="ar" sz="4400" dirty="0">
                <a:latin typeface="Calibri"/>
                <a:ea typeface="Calibri"/>
                <a:cs typeface="Calibri"/>
                <a:sym typeface="Calibri"/>
              </a:rPr>
              <a:t>آلية العمل </a:t>
            </a:r>
            <a:endParaRPr sz="4400" dirty="0">
              <a:latin typeface="Calibri"/>
              <a:ea typeface="Calibri"/>
              <a:cs typeface="Calibri"/>
              <a:sym typeface="Calibri"/>
            </a:endParaRPr>
          </a:p>
        </p:txBody>
      </p:sp>
      <p:pic>
        <p:nvPicPr>
          <p:cNvPr id="454" name="Google Shape;454;p65" descr="illustration of uterus showing placement of IUD. "/>
          <p:cNvPicPr preferRelativeResize="0">
            <a:picLocks noGrp="1"/>
          </p:cNvPicPr>
          <p:nvPr>
            <p:ph type="body" idx="4294967295"/>
          </p:nvPr>
        </p:nvPicPr>
        <p:blipFill rotWithShape="1">
          <a:blip r:embed="rId3">
            <a:alphaModFix/>
          </a:blip>
          <a:srcRect/>
          <a:stretch/>
        </p:blipFill>
        <p:spPr>
          <a:xfrm>
            <a:off x="5587053" y="2336686"/>
            <a:ext cx="3155657" cy="3090337"/>
          </a:xfrm>
          <a:prstGeom prst="rect">
            <a:avLst/>
          </a:prstGeom>
          <a:noFill/>
          <a:ln>
            <a:noFill/>
          </a:ln>
        </p:spPr>
      </p:pic>
      <p:sp>
        <p:nvSpPr>
          <p:cNvPr id="455" name="Google Shape;455;p65"/>
          <p:cNvSpPr/>
          <p:nvPr/>
        </p:nvSpPr>
        <p:spPr>
          <a:xfrm>
            <a:off x="7181037" y="5819451"/>
            <a:ext cx="1962963" cy="362718"/>
          </a:xfrm>
          <a:prstGeom prst="rect">
            <a:avLst/>
          </a:prstGeom>
          <a:noFill/>
          <a:ln>
            <a:noFill/>
          </a:ln>
        </p:spPr>
        <p:txBody>
          <a:bodyPr spcFirstLastPara="1" wrap="square" lIns="0" tIns="0" rIns="0" bIns="0" rtlCol="1" anchor="t" anchorCtr="0">
            <a:noAutofit/>
          </a:bodyPr>
          <a:lstStyle/>
          <a:p>
            <a:pPr marL="0" marR="0" lvl="0" indent="0" algn="l" rtl="1">
              <a:lnSpc>
                <a:spcPct val="100000"/>
              </a:lnSpc>
              <a:spcBef>
                <a:spcPts val="0"/>
              </a:spcBef>
              <a:spcAft>
                <a:spcPts val="0"/>
              </a:spcAft>
              <a:buClr>
                <a:srgbClr val="000000"/>
              </a:buClr>
              <a:buSzPts val="1050"/>
              <a:buFont typeface="Arial"/>
              <a:buNone/>
            </a:pPr>
            <a:r>
              <a:rPr lang="ar" sz="1200" b="0" i="1" u="none" strike="noStrike" cap="none" dirty="0">
                <a:solidFill>
                  <a:schemeClr val="dk2"/>
                </a:solidFill>
                <a:latin typeface="Arial"/>
                <a:ea typeface="Arial"/>
                <a:cs typeface="Arial"/>
                <a:sym typeface="Arial"/>
              </a:rPr>
              <a:t>المصدر: Ortiz, 1996</a:t>
            </a:r>
            <a:endParaRPr sz="1200" b="0" i="0" u="none" strike="noStrike" cap="none" dirty="0">
              <a:solidFill>
                <a:schemeClr val="dk2"/>
              </a:solidFill>
              <a:latin typeface="Arial"/>
              <a:ea typeface="Arial"/>
              <a:cs typeface="Arial"/>
              <a:sym typeface="Arial"/>
            </a:endParaRPr>
          </a:p>
        </p:txBody>
      </p:sp>
      <p:sp>
        <p:nvSpPr>
          <p:cNvPr id="456" name="Google Shape;456;p65"/>
          <p:cNvSpPr txBox="1">
            <a:spLocks noGrp="1"/>
          </p:cNvSpPr>
          <p:nvPr>
            <p:ph type="sldNum" idx="12"/>
          </p:nvPr>
        </p:nvSpPr>
        <p:spPr>
          <a:xfrm>
            <a:off x="6553200" y="6194769"/>
            <a:ext cx="2133600" cy="365125"/>
          </a:xfrm>
          <a:prstGeom prst="rect">
            <a:avLst/>
          </a:prstGeom>
          <a:noFill/>
          <a:ln>
            <a:noFill/>
          </a:ln>
        </p:spPr>
        <p:txBody>
          <a:bodyPr spcFirstLastPara="1" wrap="square" lIns="68550" tIns="34275" rIns="68550" bIns="34275"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21</a:t>
            </a:fld>
            <a:endParaRPr sz="1200">
              <a:solidFill>
                <a:schemeClr val="dk2"/>
              </a:solidFill>
            </a:endParaRPr>
          </a:p>
        </p:txBody>
      </p:sp>
      <p:sp>
        <p:nvSpPr>
          <p:cNvPr id="2" name="Google Shape;453;p65">
            <a:extLst>
              <a:ext uri="{FF2B5EF4-FFF2-40B4-BE49-F238E27FC236}">
                <a16:creationId xmlns:a16="http://schemas.microsoft.com/office/drawing/2014/main" id="{EF960690-79BE-92A6-BE2D-30667B94205D}"/>
              </a:ext>
            </a:extLst>
          </p:cNvPr>
          <p:cNvSpPr txBox="1">
            <a:spLocks/>
          </p:cNvSpPr>
          <p:nvPr/>
        </p:nvSpPr>
        <p:spPr>
          <a:xfrm>
            <a:off x="457200" y="2057401"/>
            <a:ext cx="4905376" cy="4038600"/>
          </a:xfrm>
          <a:prstGeom prst="rect">
            <a:avLst/>
          </a:prstGeom>
          <a:noFill/>
          <a:ln>
            <a:noFill/>
          </a:ln>
        </p:spPr>
        <p:txBody>
          <a:bodyPr spcFirstLastPara="1" wrap="square" lIns="68550" tIns="34275" rIns="68550" bIns="34275" rtlCol="1" anchor="t" anchorCtr="0">
            <a:noAutofit/>
          </a:bodyPr>
          <a:lstStyle>
            <a:defPPr marR="0" lvl="0" algn="l" rtl="0">
              <a:lnSpc>
                <a:spcPct val="100000"/>
              </a:lnSpc>
              <a:spcBef>
                <a:spcPts val="0"/>
              </a:spcBef>
              <a:spcAft>
                <a:spcPts val="0"/>
              </a:spcAft>
            </a:defPPr>
            <a:lvl1pPr marL="457200" marR="0" lvl="0" indent="-381000" algn="r" rtl="1">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r" rtl="1">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r" rtl="1">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r" rtl="1">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r" rtl="1">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r" rtl="1">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r" rtl="1">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r" rtl="1">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r" rtl="1">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pPr marL="835914" lvl="1" indent="-342900">
              <a:lnSpc>
                <a:spcPct val="94000"/>
              </a:lnSpc>
              <a:spcBef>
                <a:spcPts val="488"/>
              </a:spcBef>
              <a:buClr>
                <a:schemeClr val="dk2"/>
              </a:buClr>
              <a:buSzPts val="2000"/>
              <a:buFont typeface="Arial"/>
              <a:buChar char="•"/>
            </a:pPr>
            <a:r>
              <a:rPr lang="ar-SA" sz="2400" dirty="0">
                <a:solidFill>
                  <a:schemeClr val="dk2"/>
                </a:solidFill>
              </a:rPr>
              <a:t>وضّح أن اللولب يعمل بشكل أساسي عن طريق إحداث تغيير كيميائي يدمر الحيوانات المنوية قبل أن تلتقي بالبويضات. أكّد على أن هذه اللوالب فعالة فور تركيبها، إذاً لا داعي لاستخدام وسيلة إضافية لمنع الحمل. </a:t>
            </a:r>
          </a:p>
          <a:p>
            <a:pPr marL="835914" lvl="1" indent="-342900">
              <a:lnSpc>
                <a:spcPct val="94000"/>
              </a:lnSpc>
              <a:spcBef>
                <a:spcPts val="488"/>
              </a:spcBef>
              <a:buClr>
                <a:schemeClr val="dk2"/>
              </a:buClr>
              <a:buSzPts val="2000"/>
              <a:buFont typeface="Arial"/>
              <a:buChar char="•"/>
            </a:pPr>
            <a:r>
              <a:rPr lang="ar-SA" sz="2400" dirty="0">
                <a:solidFill>
                  <a:schemeClr val="dk2"/>
                </a:solidFill>
              </a:rPr>
              <a:t>وجّه المشاركين إلى استخدام نشرة حقائق عن اللوالب الرحمية النحاسية في مصنفاتهم للحصول على مزيد من المعلومات.</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66"/>
          <p:cNvSpPr txBox="1">
            <a:spLocks noGrp="1"/>
          </p:cNvSpPr>
          <p:nvPr>
            <p:ph type="title"/>
          </p:nvPr>
        </p:nvSpPr>
        <p:spPr>
          <a:xfrm>
            <a:off x="126460" y="630732"/>
            <a:ext cx="8573403" cy="1114425"/>
          </a:xfrm>
          <a:prstGeom prst="rect">
            <a:avLst/>
          </a:prstGeom>
          <a:noFill/>
          <a:ln>
            <a:noFill/>
          </a:ln>
        </p:spPr>
        <p:txBody>
          <a:bodyPr spcFirstLastPara="1" wrap="square" lIns="68550" tIns="34275" rIns="68550" bIns="34275" rtlCol="1" anchor="t" anchorCtr="0">
            <a:noAutofit/>
          </a:bodyPr>
          <a:lstStyle/>
          <a:p>
            <a:pPr marL="0" lvl="0" indent="0" algn="r" rtl="1">
              <a:lnSpc>
                <a:spcPct val="89000"/>
              </a:lnSpc>
              <a:spcBef>
                <a:spcPts val="0"/>
              </a:spcBef>
              <a:spcAft>
                <a:spcPts val="0"/>
              </a:spcAft>
              <a:buClr>
                <a:schemeClr val="dk2"/>
              </a:buClr>
              <a:buSzPts val="3200"/>
              <a:buFont typeface="Arial"/>
              <a:buNone/>
            </a:pPr>
            <a:r>
              <a:rPr lang="ar" sz="4400" dirty="0">
                <a:latin typeface="Calibri"/>
                <a:ea typeface="Calibri"/>
                <a:cs typeface="Calibri"/>
                <a:sym typeface="Calibri"/>
              </a:rPr>
              <a:t>اللولب الرحمي الهرموني (Hormonal IUD):</a:t>
            </a:r>
            <a:br>
              <a:rPr lang="en-US" sz="4400" dirty="0">
                <a:latin typeface="Calibri"/>
                <a:ea typeface="Calibri"/>
                <a:cs typeface="Calibri"/>
                <a:sym typeface="Calibri"/>
              </a:rPr>
            </a:br>
            <a:r>
              <a:rPr lang="ar" sz="4400" dirty="0">
                <a:latin typeface="Calibri"/>
                <a:ea typeface="Calibri"/>
                <a:cs typeface="Calibri"/>
                <a:sym typeface="Calibri"/>
              </a:rPr>
              <a:t>آلية العمل </a:t>
            </a:r>
            <a:endParaRPr sz="4400" dirty="0">
              <a:latin typeface="Calibri"/>
              <a:ea typeface="Calibri"/>
              <a:cs typeface="Calibri"/>
              <a:sym typeface="Calibri"/>
            </a:endParaRPr>
          </a:p>
        </p:txBody>
      </p:sp>
      <p:sp>
        <p:nvSpPr>
          <p:cNvPr id="463" name="Google Shape;463;p66"/>
          <p:cNvSpPr/>
          <p:nvPr/>
        </p:nvSpPr>
        <p:spPr>
          <a:xfrm>
            <a:off x="5272926" y="2047938"/>
            <a:ext cx="3426937" cy="2762123"/>
          </a:xfrm>
          <a:prstGeom prst="rect">
            <a:avLst/>
          </a:prstGeom>
          <a:noFill/>
          <a:ln>
            <a:noFill/>
          </a:ln>
        </p:spPr>
        <p:txBody>
          <a:bodyPr spcFirstLastPara="1" wrap="square" lIns="68550" tIns="34275" rIns="68550" bIns="34275" rtlCol="1" anchor="ctr" anchorCtr="0">
            <a:noAutofit/>
          </a:bodyPr>
          <a:lstStyle/>
          <a:p>
            <a:pPr marL="0" marR="0" lvl="0" indent="0" rtl="1">
              <a:lnSpc>
                <a:spcPct val="100000"/>
              </a:lnSpc>
              <a:spcBef>
                <a:spcPts val="0"/>
              </a:spcBef>
              <a:spcAft>
                <a:spcPts val="0"/>
              </a:spcAft>
              <a:buClr>
                <a:srgbClr val="000000"/>
              </a:buClr>
              <a:buSzPts val="1350"/>
              <a:buFont typeface="Arial"/>
              <a:buNone/>
            </a:pPr>
            <a:r>
              <a:rPr lang="ar" sz="2800" b="0" i="0" u="none" strike="noStrike" cap="none" dirty="0">
                <a:solidFill>
                  <a:schemeClr val="dk2"/>
                </a:solidFill>
                <a:latin typeface="Calibri"/>
                <a:ea typeface="Calibri"/>
                <a:cs typeface="Calibri"/>
                <a:sym typeface="Calibri"/>
              </a:rPr>
              <a:t>يؤثر الهرمون بشكل رئيسي على الرحم بشكلٍ موضعي.</a:t>
            </a:r>
            <a:endParaRPr sz="2800" b="0" i="0" u="none" strike="noStrike" cap="none" dirty="0">
              <a:solidFill>
                <a:schemeClr val="dk2"/>
              </a:solidFill>
              <a:latin typeface="Calibri"/>
              <a:ea typeface="Calibri"/>
              <a:cs typeface="Calibri"/>
              <a:sym typeface="Calibri"/>
            </a:endParaRPr>
          </a:p>
        </p:txBody>
      </p:sp>
      <p:pic>
        <p:nvPicPr>
          <p:cNvPr id="464" name="Google Shape;464;p66" descr="image of female internal reproductive system showing IUD mechanisms of actions: 1. Thickening of the cervical mucus, 2. inhibiition of sperm movement, and 3. thinning of the lining of the uterus. "/>
          <p:cNvPicPr preferRelativeResize="0">
            <a:picLocks noGrp="1"/>
          </p:cNvPicPr>
          <p:nvPr>
            <p:ph type="body" idx="1"/>
          </p:nvPr>
        </p:nvPicPr>
        <p:blipFill rotWithShape="1">
          <a:blip r:embed="rId3">
            <a:alphaModFix/>
          </a:blip>
          <a:srcRect/>
          <a:stretch/>
        </p:blipFill>
        <p:spPr>
          <a:xfrm>
            <a:off x="807521" y="2346124"/>
            <a:ext cx="4549619" cy="3206931"/>
          </a:xfrm>
          <a:prstGeom prst="rect">
            <a:avLst/>
          </a:prstGeom>
          <a:noFill/>
          <a:ln>
            <a:noFill/>
          </a:ln>
        </p:spPr>
      </p:pic>
      <p:sp>
        <p:nvSpPr>
          <p:cNvPr id="465" name="Google Shape;465;p66"/>
          <p:cNvSpPr txBox="1"/>
          <p:nvPr/>
        </p:nvSpPr>
        <p:spPr>
          <a:xfrm>
            <a:off x="1059610" y="5553055"/>
            <a:ext cx="4297530" cy="253916"/>
          </a:xfrm>
          <a:prstGeom prst="rect">
            <a:avLst/>
          </a:prstGeom>
          <a:noFill/>
          <a:ln>
            <a:noFill/>
          </a:ln>
        </p:spPr>
        <p:txBody>
          <a:bodyPr spcFirstLastPara="1" wrap="square" lIns="68550" tIns="34275" rIns="68550" bIns="34275" rtlCol="1" anchor="t" anchorCtr="0">
            <a:noAutofit/>
          </a:bodyPr>
          <a:lstStyle/>
          <a:p>
            <a:pPr marL="0" marR="0" lvl="0" indent="0" algn="r" rtl="1">
              <a:lnSpc>
                <a:spcPct val="100000"/>
              </a:lnSpc>
              <a:spcBef>
                <a:spcPts val="0"/>
              </a:spcBef>
              <a:spcAft>
                <a:spcPts val="0"/>
              </a:spcAft>
              <a:buClr>
                <a:srgbClr val="000000"/>
              </a:buClr>
              <a:buSzPts val="1200"/>
              <a:buFont typeface="Arial"/>
              <a:buNone/>
            </a:pPr>
            <a:r>
              <a:rPr lang="ar" sz="1200" b="0" i="1" u="none" strike="noStrike" cap="none" dirty="0">
                <a:solidFill>
                  <a:schemeClr val="dk2"/>
                </a:solidFill>
                <a:latin typeface="Arial"/>
                <a:ea typeface="Arial"/>
                <a:cs typeface="Arial"/>
                <a:sym typeface="Arial"/>
              </a:rPr>
              <a:t>المصدر: Bayer AG:LNG IUS Corporate Data Sheet Jan 2014</a:t>
            </a:r>
            <a:endParaRPr sz="1050" b="0" i="0" u="none" strike="noStrike" cap="none" dirty="0">
              <a:solidFill>
                <a:schemeClr val="dk2"/>
              </a:solidFill>
              <a:latin typeface="Arial"/>
              <a:ea typeface="Arial"/>
              <a:cs typeface="Arial"/>
              <a:sym typeface="Arial"/>
            </a:endParaRPr>
          </a:p>
        </p:txBody>
      </p:sp>
      <p:sp>
        <p:nvSpPr>
          <p:cNvPr id="466" name="Google Shape;466;p66"/>
          <p:cNvSpPr txBox="1">
            <a:spLocks noGrp="1"/>
          </p:cNvSpPr>
          <p:nvPr>
            <p:ph type="sldNum" idx="12"/>
          </p:nvPr>
        </p:nvSpPr>
        <p:spPr>
          <a:xfrm>
            <a:off x="6566263" y="6118185"/>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22</a:t>
            </a:fld>
            <a:endParaRPr sz="1200">
              <a:solidFill>
                <a:schemeClr val="dk2"/>
              </a:solidFill>
            </a:endParaRPr>
          </a:p>
        </p:txBody>
      </p:sp>
      <p:sp>
        <p:nvSpPr>
          <p:cNvPr id="467" name="Google Shape;467;p66"/>
          <p:cNvSpPr txBox="1"/>
          <p:nvPr/>
        </p:nvSpPr>
        <p:spPr>
          <a:xfrm>
            <a:off x="7813965" y="4810061"/>
            <a:ext cx="522514" cy="307777"/>
          </a:xfrm>
          <a:prstGeom prst="rect">
            <a:avLst/>
          </a:prstGeom>
          <a:noFill/>
          <a:ln>
            <a:noFill/>
          </a:ln>
        </p:spPr>
        <p:txBody>
          <a:bodyPr spcFirstLastPara="1" wrap="square" lIns="91425" tIns="45700" rIns="91425" bIns="45700" rtlCol="1" anchor="t" anchorCtr="0">
            <a:spAutoFit/>
          </a:bodyPr>
          <a:lstStyle/>
          <a:p>
            <a:pPr marL="0" marR="0" lvl="0" indent="0" algn="l" rtl="1">
              <a:lnSpc>
                <a:spcPct val="100000"/>
              </a:lnSpc>
              <a:spcBef>
                <a:spcPts val="0"/>
              </a:spcBef>
              <a:spcAft>
                <a:spcPts val="0"/>
              </a:spcAft>
              <a:buNone/>
            </a:pPr>
            <a:r>
              <a:rPr lang="ar" sz="1400" b="0" i="0" u="none" strike="noStrike" cap="none">
                <a:solidFill>
                  <a:schemeClr val="accent1"/>
                </a:solidFill>
                <a:latin typeface="Arial"/>
                <a:ea typeface="Arial"/>
                <a:cs typeface="Arial"/>
                <a:sym typeface="Arial"/>
              </a:rPr>
              <a:t> </a:t>
            </a:r>
            <a:endParaRPr/>
          </a:p>
        </p:txBody>
      </p:sp>
      <p:sp>
        <p:nvSpPr>
          <p:cNvPr id="4" name="Rectangle 3">
            <a:extLst>
              <a:ext uri="{FF2B5EF4-FFF2-40B4-BE49-F238E27FC236}">
                <a16:creationId xmlns:a16="http://schemas.microsoft.com/office/drawing/2014/main" id="{1790F61B-1F10-152F-4F33-C9C162A4704E}"/>
              </a:ext>
            </a:extLst>
          </p:cNvPr>
          <p:cNvSpPr/>
          <p:nvPr/>
        </p:nvSpPr>
        <p:spPr>
          <a:xfrm>
            <a:off x="3706380" y="4548583"/>
            <a:ext cx="1317645" cy="664502"/>
          </a:xfrm>
          <a:prstGeom prst="rect">
            <a:avLst/>
          </a:prstGeom>
          <a:solidFill>
            <a:srgbClr val="FEFC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US"/>
          </a:p>
        </p:txBody>
      </p:sp>
      <p:sp>
        <p:nvSpPr>
          <p:cNvPr id="2" name="Google Shape;443;p64">
            <a:extLst>
              <a:ext uri="{FF2B5EF4-FFF2-40B4-BE49-F238E27FC236}">
                <a16:creationId xmlns:a16="http://schemas.microsoft.com/office/drawing/2014/main" id="{0EB71C3D-CE84-C1B7-5F40-02371BB9A76D}"/>
              </a:ext>
            </a:extLst>
          </p:cNvPr>
          <p:cNvSpPr txBox="1">
            <a:spLocks/>
          </p:cNvSpPr>
          <p:nvPr/>
        </p:nvSpPr>
        <p:spPr>
          <a:xfrm>
            <a:off x="3593160" y="4640169"/>
            <a:ext cx="1643724" cy="424843"/>
          </a:xfrm>
          <a:prstGeom prst="rect">
            <a:avLst/>
          </a:prstGeom>
          <a:noFill/>
          <a:ln>
            <a:noFill/>
          </a:ln>
        </p:spPr>
        <p:txBody>
          <a:bodyPr spcFirstLastPara="1" wrap="square" lIns="68550" tIns="34275" rIns="68550" bIns="34275" rtlCol="1" anchor="t" anchorCtr="0">
            <a:noAutofit/>
          </a:bodyPr>
          <a:lstStyle>
            <a:defPPr marR="0" lvl="0" algn="l" rtl="0">
              <a:lnSpc>
                <a:spcPct val="100000"/>
              </a:lnSpc>
              <a:spcBef>
                <a:spcPts val="0"/>
              </a:spcBef>
              <a:spcAft>
                <a:spcPts val="0"/>
              </a:spcAft>
            </a:defPPr>
            <a:lvl1pPr marL="457200" marR="0" lvl="0" indent="-361950" algn="r" rtl="1">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r" rtl="1">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r" rtl="1">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nSpc>
                <a:spcPct val="94000"/>
              </a:lnSpc>
              <a:spcBef>
                <a:spcPts val="825"/>
              </a:spcBef>
              <a:buClr>
                <a:schemeClr val="dk2"/>
              </a:buClr>
              <a:buSzPts val="1800"/>
              <a:buNone/>
            </a:pPr>
            <a:r>
              <a:rPr lang="ar-SA" sz="1100" dirty="0">
                <a:solidFill>
                  <a:schemeClr val="accent1"/>
                </a:solidFill>
              </a:rPr>
              <a:t>زيادة لزوجة مخاط عنق الرحم</a:t>
            </a:r>
          </a:p>
        </p:txBody>
      </p:sp>
      <p:sp>
        <p:nvSpPr>
          <p:cNvPr id="7" name="Rectangle 6">
            <a:extLst>
              <a:ext uri="{FF2B5EF4-FFF2-40B4-BE49-F238E27FC236}">
                <a16:creationId xmlns:a16="http://schemas.microsoft.com/office/drawing/2014/main" id="{54F3BA07-0DAB-5AB9-8188-A754014144B1}"/>
              </a:ext>
            </a:extLst>
          </p:cNvPr>
          <p:cNvSpPr/>
          <p:nvPr/>
        </p:nvSpPr>
        <p:spPr>
          <a:xfrm>
            <a:off x="3871075" y="3869824"/>
            <a:ext cx="1522107" cy="340768"/>
          </a:xfrm>
          <a:prstGeom prst="rect">
            <a:avLst/>
          </a:prstGeom>
          <a:solidFill>
            <a:srgbClr val="FEFC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US"/>
          </a:p>
        </p:txBody>
      </p:sp>
      <p:sp>
        <p:nvSpPr>
          <p:cNvPr id="8" name="Rectangle 7">
            <a:extLst>
              <a:ext uri="{FF2B5EF4-FFF2-40B4-BE49-F238E27FC236}">
                <a16:creationId xmlns:a16="http://schemas.microsoft.com/office/drawing/2014/main" id="{0E4B630E-53E5-9275-0B6B-6265C6189DF8}"/>
              </a:ext>
            </a:extLst>
          </p:cNvPr>
          <p:cNvSpPr/>
          <p:nvPr/>
        </p:nvSpPr>
        <p:spPr>
          <a:xfrm>
            <a:off x="1116526" y="4145560"/>
            <a:ext cx="1522107" cy="664501"/>
          </a:xfrm>
          <a:prstGeom prst="rect">
            <a:avLst/>
          </a:prstGeom>
          <a:solidFill>
            <a:srgbClr val="FEFC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US"/>
          </a:p>
        </p:txBody>
      </p:sp>
      <p:sp>
        <p:nvSpPr>
          <p:cNvPr id="9" name="Google Shape;443;p64">
            <a:extLst>
              <a:ext uri="{FF2B5EF4-FFF2-40B4-BE49-F238E27FC236}">
                <a16:creationId xmlns:a16="http://schemas.microsoft.com/office/drawing/2014/main" id="{4C8E0D7B-D2A2-ABE9-41A2-7266BC6895C0}"/>
              </a:ext>
            </a:extLst>
          </p:cNvPr>
          <p:cNvSpPr txBox="1">
            <a:spLocks/>
          </p:cNvSpPr>
          <p:nvPr/>
        </p:nvSpPr>
        <p:spPr>
          <a:xfrm>
            <a:off x="859951" y="4077883"/>
            <a:ext cx="1522108" cy="664501"/>
          </a:xfrm>
          <a:prstGeom prst="rect">
            <a:avLst/>
          </a:prstGeom>
          <a:noFill/>
          <a:ln>
            <a:noFill/>
          </a:ln>
        </p:spPr>
        <p:txBody>
          <a:bodyPr spcFirstLastPara="1" wrap="square" lIns="68550" tIns="34275" rIns="68550" bIns="34275" rtlCol="1" anchor="t" anchorCtr="0">
            <a:noAutofit/>
          </a:bodyPr>
          <a:lstStyle>
            <a:defPPr marR="0" lvl="0" algn="l" rtl="0">
              <a:lnSpc>
                <a:spcPct val="100000"/>
              </a:lnSpc>
              <a:spcBef>
                <a:spcPts val="0"/>
              </a:spcBef>
              <a:spcAft>
                <a:spcPts val="0"/>
              </a:spcAft>
            </a:defPPr>
            <a:lvl1pPr marL="457200" marR="0" lvl="0" indent="-361950" algn="r" rtl="1">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r" rtl="1">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r" rtl="1">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nSpc>
                <a:spcPct val="94000"/>
              </a:lnSpc>
              <a:spcBef>
                <a:spcPts val="825"/>
              </a:spcBef>
              <a:buClr>
                <a:schemeClr val="dk2"/>
              </a:buClr>
              <a:buSzPts val="1800"/>
              <a:buNone/>
            </a:pPr>
            <a:r>
              <a:rPr lang="ar-SA" sz="1100" dirty="0">
                <a:solidFill>
                  <a:schemeClr val="accent1"/>
                </a:solidFill>
              </a:rPr>
              <a:t>التأثير على حركة الحيوانات المنوية</a:t>
            </a:r>
          </a:p>
        </p:txBody>
      </p:sp>
      <p:sp>
        <p:nvSpPr>
          <p:cNvPr id="5" name="Google Shape;443;p64">
            <a:extLst>
              <a:ext uri="{FF2B5EF4-FFF2-40B4-BE49-F238E27FC236}">
                <a16:creationId xmlns:a16="http://schemas.microsoft.com/office/drawing/2014/main" id="{D284D1C5-730C-BFCB-C2D9-75F9FD439580}"/>
              </a:ext>
            </a:extLst>
          </p:cNvPr>
          <p:cNvSpPr txBox="1">
            <a:spLocks/>
          </p:cNvSpPr>
          <p:nvPr/>
        </p:nvSpPr>
        <p:spPr>
          <a:xfrm>
            <a:off x="3316776" y="3869824"/>
            <a:ext cx="1522108" cy="424843"/>
          </a:xfrm>
          <a:prstGeom prst="rect">
            <a:avLst/>
          </a:prstGeom>
          <a:noFill/>
          <a:ln>
            <a:noFill/>
          </a:ln>
        </p:spPr>
        <p:txBody>
          <a:bodyPr spcFirstLastPara="1" wrap="square" lIns="68550" tIns="34275" rIns="68550" bIns="34275" rtlCol="1" anchor="t" anchorCtr="0">
            <a:noAutofit/>
          </a:bodyPr>
          <a:lstStyle>
            <a:defPPr marR="0" lvl="0" algn="l" rtl="0">
              <a:lnSpc>
                <a:spcPct val="100000"/>
              </a:lnSpc>
              <a:spcBef>
                <a:spcPts val="0"/>
              </a:spcBef>
              <a:spcAft>
                <a:spcPts val="0"/>
              </a:spcAft>
            </a:defPPr>
            <a:lvl1pPr marL="457200" marR="0" lvl="0" indent="-361950" algn="r" rtl="1">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r" rtl="1">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r" rtl="1">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r" rtl="1">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lnSpc>
                <a:spcPct val="94000"/>
              </a:lnSpc>
              <a:spcBef>
                <a:spcPts val="825"/>
              </a:spcBef>
              <a:buClr>
                <a:schemeClr val="dk2"/>
              </a:buClr>
              <a:buSzPts val="1800"/>
              <a:buNone/>
            </a:pPr>
            <a:r>
              <a:rPr lang="ar-SA" sz="1100" dirty="0">
                <a:solidFill>
                  <a:schemeClr val="accent1"/>
                </a:solidFill>
              </a:rPr>
              <a:t>ترقيق بطانة الرحم</a:t>
            </a:r>
            <a:endParaRPr lang="ar-SA" sz="2000" dirty="0">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67"/>
          <p:cNvSpPr txBox="1">
            <a:spLocks noGrp="1"/>
          </p:cNvSpPr>
          <p:nvPr>
            <p:ph type="title"/>
          </p:nvPr>
        </p:nvSpPr>
        <p:spPr>
          <a:xfrm>
            <a:off x="457199" y="274638"/>
            <a:ext cx="8399417" cy="1143000"/>
          </a:xfrm>
          <a:prstGeom prst="rect">
            <a:avLst/>
          </a:prstGeom>
          <a:noFill/>
          <a:ln>
            <a:noFill/>
          </a:ln>
        </p:spPr>
        <p:txBody>
          <a:bodyPr spcFirstLastPara="1" wrap="square" lIns="91425" tIns="45700" rIns="91425" bIns="45700" rtlCol="1" anchor="ctr" anchorCtr="0">
            <a:normAutofit/>
          </a:bodyPr>
          <a:lstStyle/>
          <a:p>
            <a:pPr marL="0" lvl="0" indent="0" algn="r" rtl="1">
              <a:lnSpc>
                <a:spcPct val="100000"/>
              </a:lnSpc>
              <a:spcBef>
                <a:spcPts val="0"/>
              </a:spcBef>
              <a:spcAft>
                <a:spcPts val="0"/>
              </a:spcAft>
              <a:buClr>
                <a:schemeClr val="dk2"/>
              </a:buClr>
              <a:buSzPts val="3300"/>
              <a:buFont typeface="Calibri"/>
              <a:buNone/>
            </a:pPr>
            <a:r>
              <a:rPr lang="ar" sz="3200" dirty="0"/>
              <a:t>اللوالب الرحمية الهرمونية (Hormonal IUD)/ لوالب الليفونورجيستريل (LNG-IUD)</a:t>
            </a:r>
            <a:endParaRPr sz="3200" dirty="0"/>
          </a:p>
        </p:txBody>
      </p:sp>
      <p:sp>
        <p:nvSpPr>
          <p:cNvPr id="473" name="Google Shape;473;p67"/>
          <p:cNvSpPr txBox="1">
            <a:spLocks noGrp="1"/>
          </p:cNvSpPr>
          <p:nvPr>
            <p:ph type="body" idx="1"/>
          </p:nvPr>
        </p:nvSpPr>
        <p:spPr>
          <a:xfrm>
            <a:off x="1162594" y="1698311"/>
            <a:ext cx="7406640" cy="4525963"/>
          </a:xfrm>
          <a:prstGeom prst="rect">
            <a:avLst/>
          </a:prstGeom>
          <a:noFill/>
          <a:ln>
            <a:noFill/>
          </a:ln>
        </p:spPr>
        <p:txBody>
          <a:bodyPr spcFirstLastPara="1" wrap="square" lIns="91425" tIns="45700" rIns="91425" bIns="45700" rtlCol="1" anchor="t" anchorCtr="0">
            <a:noAutofit/>
          </a:bodyPr>
          <a:lstStyle/>
          <a:p>
            <a:pPr marL="457200" lvl="0" indent="-342900" rtl="1">
              <a:lnSpc>
                <a:spcPct val="100000"/>
              </a:lnSpc>
              <a:spcBef>
                <a:spcPts val="360"/>
              </a:spcBef>
              <a:spcAft>
                <a:spcPts val="0"/>
              </a:spcAft>
              <a:buClr>
                <a:schemeClr val="dk2"/>
              </a:buClr>
              <a:buSzPts val="1800"/>
              <a:buChar char="•"/>
            </a:pPr>
            <a:r>
              <a:rPr lang="ar" sz="2200" dirty="0">
                <a:solidFill>
                  <a:schemeClr val="dk2"/>
                </a:solidFill>
              </a:rPr>
              <a:t>عبارة عن جزء صغير من البلاسيتك على شكل حرف T يُفرز كمية من هرمون الليفونورجيستريل يومياً</a:t>
            </a:r>
            <a:endParaRPr sz="2200" dirty="0">
              <a:solidFill>
                <a:schemeClr val="dk2"/>
              </a:solidFill>
            </a:endParaRPr>
          </a:p>
          <a:p>
            <a:pPr marL="457200" lvl="0" indent="-342900" rtl="1">
              <a:lnSpc>
                <a:spcPct val="100000"/>
              </a:lnSpc>
              <a:spcBef>
                <a:spcPts val="360"/>
              </a:spcBef>
              <a:spcAft>
                <a:spcPts val="0"/>
              </a:spcAft>
              <a:buClr>
                <a:schemeClr val="dk2"/>
              </a:buClr>
              <a:buSzPts val="1800"/>
              <a:buChar char="•"/>
            </a:pPr>
            <a:r>
              <a:rPr lang="ar" sz="2200" dirty="0">
                <a:solidFill>
                  <a:schemeClr val="dk2"/>
                </a:solidFill>
              </a:rPr>
              <a:t>يقوم بتركيبه وإزالته مقدّم خدمة متخصِّص ومدرَّب</a:t>
            </a:r>
            <a:endParaRPr sz="2200" dirty="0">
              <a:solidFill>
                <a:schemeClr val="dk2"/>
              </a:solidFill>
            </a:endParaRPr>
          </a:p>
          <a:p>
            <a:pPr marL="457200" lvl="0" indent="-342900" rtl="1">
              <a:lnSpc>
                <a:spcPct val="100000"/>
              </a:lnSpc>
              <a:spcBef>
                <a:spcPts val="360"/>
              </a:spcBef>
              <a:spcAft>
                <a:spcPts val="0"/>
              </a:spcAft>
              <a:buClr>
                <a:schemeClr val="dk2"/>
              </a:buClr>
              <a:buSzPts val="1800"/>
              <a:buChar char="•"/>
            </a:pPr>
            <a:r>
              <a:rPr lang="ar" sz="2200" dirty="0">
                <a:solidFill>
                  <a:schemeClr val="dk2"/>
                </a:solidFill>
              </a:rPr>
              <a:t>أكثر فعالية نوعاً ما من اللولب النحاسي (Copper IUD)</a:t>
            </a:r>
            <a:endParaRPr sz="2200" dirty="0">
              <a:solidFill>
                <a:schemeClr val="dk2"/>
              </a:solidFill>
            </a:endParaRPr>
          </a:p>
          <a:p>
            <a:pPr marL="457200" lvl="0" indent="-342900" rtl="1">
              <a:lnSpc>
                <a:spcPct val="100000"/>
              </a:lnSpc>
              <a:spcBef>
                <a:spcPts val="360"/>
              </a:spcBef>
              <a:spcAft>
                <a:spcPts val="0"/>
              </a:spcAft>
              <a:buClr>
                <a:schemeClr val="dk2"/>
              </a:buClr>
              <a:buSzPts val="1800"/>
              <a:buChar char="•"/>
            </a:pPr>
            <a:r>
              <a:rPr lang="ar" sz="2200" dirty="0">
                <a:solidFill>
                  <a:schemeClr val="dk2"/>
                </a:solidFill>
              </a:rPr>
              <a:t>أقصر مدة للاستخدام: ٣ إلى 7 سنوات، حسب العلامة التجارية للولب</a:t>
            </a:r>
            <a:endParaRPr sz="2200" dirty="0">
              <a:solidFill>
                <a:schemeClr val="dk2"/>
              </a:solidFill>
            </a:endParaRPr>
          </a:p>
          <a:p>
            <a:pPr marL="457200" lvl="0" indent="-342900" rtl="1">
              <a:lnSpc>
                <a:spcPct val="100000"/>
              </a:lnSpc>
              <a:spcBef>
                <a:spcPts val="360"/>
              </a:spcBef>
              <a:spcAft>
                <a:spcPts val="0"/>
              </a:spcAft>
              <a:buClr>
                <a:schemeClr val="dk2"/>
              </a:buClr>
              <a:buSzPts val="1800"/>
              <a:buChar char="•"/>
            </a:pPr>
            <a:r>
              <a:rPr lang="ar" sz="2200" dirty="0">
                <a:solidFill>
                  <a:schemeClr val="dk2"/>
                </a:solidFill>
              </a:rPr>
              <a:t>يعمل بصفة أساسية على منع الحيوانات المنوية من تخصيب البويضة</a:t>
            </a:r>
            <a:endParaRPr sz="2200" dirty="0">
              <a:solidFill>
                <a:schemeClr val="dk2"/>
              </a:solidFill>
            </a:endParaRPr>
          </a:p>
          <a:p>
            <a:pPr marL="457200" lvl="0" indent="-342900" rtl="1">
              <a:lnSpc>
                <a:spcPct val="100000"/>
              </a:lnSpc>
              <a:spcBef>
                <a:spcPts val="360"/>
              </a:spcBef>
              <a:spcAft>
                <a:spcPts val="0"/>
              </a:spcAft>
              <a:buClr>
                <a:schemeClr val="dk2"/>
              </a:buClr>
              <a:buSzPts val="1800"/>
              <a:buChar char="•"/>
            </a:pPr>
            <a:r>
              <a:rPr lang="ar" sz="2200" dirty="0">
                <a:solidFill>
                  <a:schemeClr val="dk2"/>
                </a:solidFill>
              </a:rPr>
              <a:t>الآثار الجانبية: يقلل كمية الدم أو يوقف دورة الطمث مع أعراض جانبية أخرى مرتبطة بالهرمون، مثل الصداع وحب الشباب وآلام في الثدي وتقلبات/تغيرات مزاجية</a:t>
            </a:r>
            <a:endParaRPr sz="2200" dirty="0">
              <a:solidFill>
                <a:schemeClr val="dk2"/>
              </a:solidFill>
            </a:endParaRPr>
          </a:p>
          <a:p>
            <a:pPr marL="457200" lvl="0" indent="-342900" rtl="1">
              <a:lnSpc>
                <a:spcPct val="100000"/>
              </a:lnSpc>
              <a:spcBef>
                <a:spcPts val="360"/>
              </a:spcBef>
              <a:spcAft>
                <a:spcPts val="0"/>
              </a:spcAft>
              <a:buClr>
                <a:schemeClr val="dk2"/>
              </a:buClr>
              <a:buSzPts val="1800"/>
              <a:buChar char="•"/>
            </a:pPr>
            <a:r>
              <a:rPr lang="ar" sz="2200" dirty="0">
                <a:solidFill>
                  <a:schemeClr val="dk2"/>
                </a:solidFill>
              </a:rPr>
              <a:t>عادةً ما تكون أقل توافراً وأكثر تكلفةً من اللولب النحاسي (Copper IUD)</a:t>
            </a:r>
            <a:endParaRPr sz="2200" dirty="0">
              <a:solidFill>
                <a:schemeClr val="dk2"/>
              </a:solidFill>
            </a:endParaRPr>
          </a:p>
        </p:txBody>
      </p:sp>
      <p:sp>
        <p:nvSpPr>
          <p:cNvPr id="474" name="Google Shape;474;p6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23</a:t>
            </a:fld>
            <a:endParaRPr sz="1200">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478"/>
        <p:cNvGrpSpPr/>
        <p:nvPr/>
      </p:nvGrpSpPr>
      <p:grpSpPr>
        <a:xfrm>
          <a:off x="0" y="0"/>
          <a:ext cx="0" cy="0"/>
          <a:chOff x="0" y="0"/>
          <a:chExt cx="0" cy="0"/>
        </a:xfrm>
      </p:grpSpPr>
      <p:sp>
        <p:nvSpPr>
          <p:cNvPr id="479" name="Google Shape;479;p68"/>
          <p:cNvSpPr txBox="1">
            <a:spLocks noGrp="1"/>
          </p:cNvSpPr>
          <p:nvPr>
            <p:ph type="title"/>
          </p:nvPr>
        </p:nvSpPr>
        <p:spPr>
          <a:xfrm>
            <a:off x="0" y="96864"/>
            <a:ext cx="9042400" cy="595468"/>
          </a:xfrm>
          <a:prstGeom prst="rect">
            <a:avLst/>
          </a:prstGeom>
          <a:noFill/>
          <a:ln>
            <a:noFill/>
          </a:ln>
        </p:spPr>
        <p:txBody>
          <a:bodyPr spcFirstLastPara="1" wrap="square" lIns="91425" tIns="45700" rIns="91425" bIns="45700" rtlCol="1" anchor="ctr" anchorCtr="0">
            <a:noAutofit/>
          </a:bodyPr>
          <a:lstStyle/>
          <a:p>
            <a:pPr marL="0" lvl="0" indent="0" algn="ctr" rtl="1">
              <a:lnSpc>
                <a:spcPct val="100000"/>
              </a:lnSpc>
              <a:spcBef>
                <a:spcPts val="0"/>
              </a:spcBef>
              <a:spcAft>
                <a:spcPts val="0"/>
              </a:spcAft>
              <a:buClr>
                <a:schemeClr val="dk2"/>
              </a:buClr>
              <a:buSzPct val="111111"/>
              <a:buFont typeface="Calibri"/>
              <a:buNone/>
            </a:pPr>
            <a:br>
              <a:rPr lang="en-US" sz="2800" dirty="0">
                <a:solidFill>
                  <a:srgbClr val="FF0000"/>
                </a:solidFill>
              </a:rPr>
            </a:br>
            <a:r>
              <a:rPr lang="ar" sz="2800" dirty="0">
                <a:solidFill>
                  <a:schemeClr val="dk2"/>
                </a:solidFill>
              </a:rPr>
              <a:t>مقارنة بين اللوالب النحاسية ولوالب الليفونورجستريل</a:t>
            </a:r>
            <a:br>
              <a:rPr lang="en-US" sz="2800" dirty="0"/>
            </a:br>
            <a:endParaRPr sz="2800" dirty="0"/>
          </a:p>
        </p:txBody>
      </p:sp>
      <p:graphicFrame>
        <p:nvGraphicFramePr>
          <p:cNvPr id="480" name="Google Shape;480;p68"/>
          <p:cNvGraphicFramePr/>
          <p:nvPr>
            <p:extLst>
              <p:ext uri="{D42A27DB-BD31-4B8C-83A1-F6EECF244321}">
                <p14:modId xmlns:p14="http://schemas.microsoft.com/office/powerpoint/2010/main" val="2247439277"/>
              </p:ext>
            </p:extLst>
          </p:nvPr>
        </p:nvGraphicFramePr>
        <p:xfrm>
          <a:off x="261257" y="1011677"/>
          <a:ext cx="8425543" cy="5481197"/>
        </p:xfrm>
        <a:graphic>
          <a:graphicData uri="http://schemas.openxmlformats.org/drawingml/2006/table">
            <a:tbl>
              <a:tblPr firstRow="1" firstCol="1" bandRow="1">
                <a:noFill/>
                <a:tableStyleId>{4B87D739-B463-4BBC-A95C-F299514086B5}</a:tableStyleId>
              </a:tblPr>
              <a:tblGrid>
                <a:gridCol w="3604298">
                  <a:extLst>
                    <a:ext uri="{9D8B030D-6E8A-4147-A177-3AD203B41FA5}">
                      <a16:colId xmlns:a16="http://schemas.microsoft.com/office/drawing/2014/main" val="556668334"/>
                    </a:ext>
                  </a:extLst>
                </a:gridCol>
                <a:gridCol w="3604298">
                  <a:extLst>
                    <a:ext uri="{9D8B030D-6E8A-4147-A177-3AD203B41FA5}">
                      <a16:colId xmlns:a16="http://schemas.microsoft.com/office/drawing/2014/main" val="20001"/>
                    </a:ext>
                  </a:extLst>
                </a:gridCol>
                <a:gridCol w="1216947">
                  <a:extLst>
                    <a:ext uri="{9D8B030D-6E8A-4147-A177-3AD203B41FA5}">
                      <a16:colId xmlns:a16="http://schemas.microsoft.com/office/drawing/2014/main" val="1977980760"/>
                    </a:ext>
                  </a:extLst>
                </a:gridCol>
              </a:tblGrid>
              <a:tr h="382977">
                <a:tc>
                  <a:txBody>
                    <a:bodyPr/>
                    <a:lstStyle/>
                    <a:p>
                      <a:pPr marL="0" marR="0" lvl="0" indent="0" algn="r" rtl="1">
                        <a:lnSpc>
                          <a:spcPct val="107000"/>
                        </a:lnSpc>
                        <a:spcBef>
                          <a:spcPts val="0"/>
                        </a:spcBef>
                        <a:spcAft>
                          <a:spcPts val="0"/>
                        </a:spcAft>
                        <a:buNone/>
                      </a:pPr>
                      <a:r>
                        <a:rPr lang="ar" sz="1200" u="none" strike="noStrike" cap="none" dirty="0">
                          <a:latin typeface="Calibri"/>
                          <a:ea typeface="Calibri"/>
                          <a:cs typeface="Calibri"/>
                          <a:sym typeface="Calibri"/>
                        </a:rPr>
                        <a:t>لوالب الليفونورجستريل</a:t>
                      </a:r>
                      <a:endParaRPr sz="1200" u="none" strike="noStrike" cap="none" dirty="0">
                        <a:latin typeface="Calibri"/>
                        <a:ea typeface="Calibri"/>
                        <a:cs typeface="Calibri"/>
                        <a:sym typeface="Calibri"/>
                      </a:endParaRPr>
                    </a:p>
                  </a:txBody>
                  <a:tcPr marL="60400" marR="60400" marT="0" marB="0" anchor="ctr"/>
                </a:tc>
                <a:tc>
                  <a:txBody>
                    <a:bodyPr/>
                    <a:lstStyle/>
                    <a:p>
                      <a:pPr marL="0" marR="0" lvl="0" indent="0" algn="r" rtl="1">
                        <a:lnSpc>
                          <a:spcPct val="107000"/>
                        </a:lnSpc>
                        <a:spcBef>
                          <a:spcPts val="0"/>
                        </a:spcBef>
                        <a:spcAft>
                          <a:spcPts val="0"/>
                        </a:spcAft>
                        <a:buNone/>
                      </a:pPr>
                      <a:r>
                        <a:rPr lang="ar" sz="1200" u="none" strike="noStrike" cap="none" dirty="0">
                          <a:latin typeface="Calibri"/>
                          <a:ea typeface="Calibri"/>
                          <a:cs typeface="Calibri"/>
                          <a:sym typeface="Calibri"/>
                        </a:rPr>
                        <a:t>اللوالب النحاسية</a:t>
                      </a:r>
                      <a:endParaRPr sz="1200" u="none" strike="noStrike" cap="none" dirty="0">
                        <a:latin typeface="Calibri"/>
                        <a:ea typeface="Calibri"/>
                        <a:cs typeface="Calibri"/>
                        <a:sym typeface="Calibri"/>
                      </a:endParaRPr>
                    </a:p>
                  </a:txBody>
                  <a:tcPr marL="60400" marR="60400" marT="0" marB="0" anchor="ctr"/>
                </a:tc>
                <a:tc>
                  <a:txBody>
                    <a:bodyPr/>
                    <a:lstStyle/>
                    <a:p>
                      <a:pPr marL="0" marR="0" lvl="0" indent="0" algn="l" rtl="0">
                        <a:lnSpc>
                          <a:spcPct val="107000"/>
                        </a:lnSpc>
                        <a:spcBef>
                          <a:spcPts val="0"/>
                        </a:spcBef>
                        <a:spcAft>
                          <a:spcPts val="0"/>
                        </a:spcAft>
                        <a:buClr>
                          <a:srgbClr val="000000"/>
                        </a:buClr>
                        <a:buFont typeface="Arial"/>
                        <a:buNone/>
                      </a:pPr>
                      <a:endParaRPr sz="1200" u="none" strike="noStrike" cap="none" dirty="0">
                        <a:latin typeface="Calibri"/>
                        <a:ea typeface="Calibri"/>
                        <a:cs typeface="Calibri"/>
                        <a:sym typeface="Calibri"/>
                      </a:endParaRPr>
                    </a:p>
                  </a:txBody>
                  <a:tcPr marL="60400" marR="60400" marT="0" marB="0" anchor="ctr">
                    <a:solidFill>
                      <a:schemeClr val="accent1"/>
                    </a:solidFill>
                  </a:tcPr>
                </a:tc>
                <a:extLst>
                  <a:ext uri="{0D108BD9-81ED-4DB2-BD59-A6C34878D82A}">
                    <a16:rowId xmlns:a16="http://schemas.microsoft.com/office/drawing/2014/main" val="10000"/>
                  </a:ext>
                </a:extLst>
              </a:tr>
              <a:tr h="493538">
                <a:tc>
                  <a:txBody>
                    <a:bodyPr/>
                    <a:lstStyle/>
                    <a:p>
                      <a:pPr marL="0" marR="0" lvl="0" indent="0" algn="r" rtl="1">
                        <a:lnSpc>
                          <a:spcPct val="107000"/>
                        </a:lnSpc>
                        <a:spcBef>
                          <a:spcPts val="0"/>
                        </a:spcBef>
                        <a:spcAft>
                          <a:spcPts val="0"/>
                        </a:spcAft>
                        <a:buNone/>
                      </a:pPr>
                      <a:r>
                        <a:rPr lang="ar" sz="1200" b="0" u="none" strike="noStrike" cap="none" dirty="0">
                          <a:solidFill>
                            <a:srgbClr val="273343"/>
                          </a:solidFill>
                          <a:latin typeface="Calibri"/>
                          <a:ea typeface="Calibri"/>
                          <a:cs typeface="Calibri"/>
                          <a:sym typeface="Calibri"/>
                        </a:rPr>
                        <a:t>عبارة عن جهاز من البلاستيك على شكل حرف T، ويحتوى على مخزون هروموني في الجذع العمودي من الجهاز</a:t>
                      </a:r>
                      <a:endParaRPr sz="1200" b="0" u="none" strike="noStrike" cap="none" dirty="0">
                        <a:solidFill>
                          <a:srgbClr val="273343"/>
                        </a:solidFill>
                        <a:latin typeface="Calibri"/>
                        <a:ea typeface="Calibri"/>
                        <a:cs typeface="Calibri"/>
                        <a:sym typeface="Calibri"/>
                      </a:endParaRPr>
                    </a:p>
                  </a:txBody>
                  <a:tcPr marL="60400" marR="60400" marT="0" marB="0" anchor="ctr">
                    <a:solidFill>
                      <a:srgbClr val="CDE0F2"/>
                    </a:solidFill>
                  </a:tcPr>
                </a:tc>
                <a:tc>
                  <a:txBody>
                    <a:bodyPr/>
                    <a:lstStyle/>
                    <a:p>
                      <a:pPr marL="0" marR="0" lvl="0" indent="0" algn="r" rtl="1">
                        <a:lnSpc>
                          <a:spcPct val="107000"/>
                        </a:lnSpc>
                        <a:spcBef>
                          <a:spcPts val="0"/>
                        </a:spcBef>
                        <a:spcAft>
                          <a:spcPts val="0"/>
                        </a:spcAft>
                        <a:buNone/>
                      </a:pPr>
                      <a:r>
                        <a:rPr lang="ar" sz="1200" b="0" u="none" strike="noStrike" cap="none" dirty="0">
                          <a:solidFill>
                            <a:srgbClr val="273343"/>
                          </a:solidFill>
                          <a:latin typeface="Calibri"/>
                          <a:ea typeface="Calibri"/>
                          <a:cs typeface="Calibri"/>
                          <a:sym typeface="Calibri"/>
                        </a:rPr>
                        <a:t>عبارة عن جهاز من البلاسيتك على شكل حرف T مغلف بطبقة نحاسية أو ملفوف بسلك نحاسي</a:t>
                      </a:r>
                      <a:endParaRPr sz="1200" b="0" u="none" strike="noStrike" cap="none" dirty="0">
                        <a:solidFill>
                          <a:srgbClr val="273343"/>
                        </a:solidFill>
                        <a:latin typeface="Calibri"/>
                        <a:ea typeface="Calibri"/>
                        <a:cs typeface="Calibri"/>
                        <a:sym typeface="Calibri"/>
                      </a:endParaRPr>
                    </a:p>
                  </a:txBody>
                  <a:tcPr marL="60400" marR="60400" marT="0" marB="0" anchor="ctr">
                    <a:solidFill>
                      <a:srgbClr val="CDE0F2"/>
                    </a:solidFill>
                  </a:tcPr>
                </a:tc>
                <a:tc>
                  <a:txBody>
                    <a:bodyPr/>
                    <a:lstStyle/>
                    <a:p>
                      <a:pPr marL="0" marR="0" lvl="0" indent="0" algn="r" rtl="1">
                        <a:lnSpc>
                          <a:spcPct val="107000"/>
                        </a:lnSpc>
                        <a:spcBef>
                          <a:spcPts val="0"/>
                        </a:spcBef>
                        <a:spcAft>
                          <a:spcPts val="0"/>
                        </a:spcAft>
                        <a:buNone/>
                      </a:pPr>
                      <a:r>
                        <a:rPr lang="ar" sz="1200" b="1" u="none" strike="noStrike" cap="none" dirty="0">
                          <a:solidFill>
                            <a:schemeClr val="bg1"/>
                          </a:solidFill>
                          <a:latin typeface="Calibri"/>
                          <a:ea typeface="Calibri"/>
                          <a:cs typeface="Calibri"/>
                          <a:sym typeface="Calibri"/>
                        </a:rPr>
                        <a:t>الشكل</a:t>
                      </a:r>
                      <a:endParaRPr sz="1200" b="1" u="none" strike="noStrike" cap="none" dirty="0">
                        <a:solidFill>
                          <a:schemeClr val="bg1"/>
                        </a:solidFill>
                        <a:latin typeface="Calibri"/>
                        <a:ea typeface="Calibri"/>
                        <a:cs typeface="Calibri"/>
                        <a:sym typeface="Calibri"/>
                      </a:endParaRPr>
                    </a:p>
                  </a:txBody>
                  <a:tcPr marL="60400" marR="60400" marT="0" marB="0" anchor="ctr">
                    <a:solidFill>
                      <a:schemeClr val="accent1"/>
                    </a:solidFill>
                  </a:tcPr>
                </a:tc>
                <a:extLst>
                  <a:ext uri="{0D108BD9-81ED-4DB2-BD59-A6C34878D82A}">
                    <a16:rowId xmlns:a16="http://schemas.microsoft.com/office/drawing/2014/main" val="10001"/>
                  </a:ext>
                </a:extLst>
              </a:tr>
              <a:tr h="404463">
                <a:tc>
                  <a:txBody>
                    <a:bodyPr/>
                    <a:lstStyle/>
                    <a:p>
                      <a:pPr marL="0" marR="0" lvl="0" indent="0" algn="r" rtl="1">
                        <a:lnSpc>
                          <a:spcPct val="107000"/>
                        </a:lnSpc>
                        <a:spcBef>
                          <a:spcPts val="0"/>
                        </a:spcBef>
                        <a:spcAft>
                          <a:spcPts val="0"/>
                        </a:spcAft>
                        <a:buNone/>
                      </a:pPr>
                      <a:r>
                        <a:rPr lang="ar" sz="1200" b="0" u="none" strike="noStrike" cap="none">
                          <a:solidFill>
                            <a:srgbClr val="273343"/>
                          </a:solidFill>
                          <a:latin typeface="Calibri"/>
                          <a:ea typeface="Calibri"/>
                          <a:cs typeface="Calibri"/>
                          <a:sym typeface="Calibri"/>
                        </a:rPr>
                        <a:t>3 إلى 7 سنوات، حسب العلامة التجارية</a:t>
                      </a:r>
                      <a:endParaRPr sz="1200" b="0" u="none" strike="noStrike" cap="none">
                        <a:solidFill>
                          <a:srgbClr val="273343"/>
                        </a:solidFill>
                        <a:latin typeface="Calibri"/>
                        <a:ea typeface="Calibri"/>
                        <a:cs typeface="Calibri"/>
                        <a:sym typeface="Calibri"/>
                      </a:endParaRPr>
                    </a:p>
                  </a:txBody>
                  <a:tcPr marL="60400" marR="60400" marT="0" marB="0" anchor="ctr">
                    <a:solidFill>
                      <a:srgbClr val="E6EFF8"/>
                    </a:solidFill>
                  </a:tcPr>
                </a:tc>
                <a:tc>
                  <a:txBody>
                    <a:bodyPr/>
                    <a:lstStyle/>
                    <a:p>
                      <a:pPr marL="0" marR="0" lvl="0" indent="0" algn="r" rtl="1">
                        <a:lnSpc>
                          <a:spcPct val="107000"/>
                        </a:lnSpc>
                        <a:spcBef>
                          <a:spcPts val="0"/>
                        </a:spcBef>
                        <a:spcAft>
                          <a:spcPts val="0"/>
                        </a:spcAft>
                        <a:buNone/>
                      </a:pPr>
                      <a:r>
                        <a:rPr lang="ar" sz="1200" b="0" u="none" strike="noStrike" cap="none" dirty="0">
                          <a:solidFill>
                            <a:srgbClr val="273343"/>
                          </a:solidFill>
                          <a:latin typeface="Calibri"/>
                          <a:ea typeface="Calibri"/>
                          <a:cs typeface="Calibri"/>
                          <a:sym typeface="Calibri"/>
                        </a:rPr>
                        <a:t>10 إلى 12 عاماً حسب العلامة التجارية والإرشادات المحلية</a:t>
                      </a:r>
                      <a:endParaRPr sz="1200" b="0" u="none" strike="noStrike" cap="none" dirty="0">
                        <a:solidFill>
                          <a:srgbClr val="273343"/>
                        </a:solidFill>
                        <a:latin typeface="Calibri"/>
                        <a:ea typeface="Calibri"/>
                        <a:cs typeface="Calibri"/>
                        <a:sym typeface="Calibri"/>
                      </a:endParaRPr>
                    </a:p>
                  </a:txBody>
                  <a:tcPr marL="60400" marR="60400" marT="0" marB="0" anchor="ctr">
                    <a:solidFill>
                      <a:srgbClr val="E6EFF8"/>
                    </a:solidFill>
                  </a:tcPr>
                </a:tc>
                <a:tc>
                  <a:txBody>
                    <a:bodyPr/>
                    <a:lstStyle/>
                    <a:p>
                      <a:pPr marL="0" marR="0" lvl="0" indent="0" algn="r" rtl="1">
                        <a:lnSpc>
                          <a:spcPct val="107000"/>
                        </a:lnSpc>
                        <a:spcBef>
                          <a:spcPts val="0"/>
                        </a:spcBef>
                        <a:spcAft>
                          <a:spcPts val="0"/>
                        </a:spcAft>
                        <a:buNone/>
                      </a:pPr>
                      <a:r>
                        <a:rPr lang="ar" sz="1200" b="1" u="none" strike="noStrike" cap="none" dirty="0">
                          <a:solidFill>
                            <a:schemeClr val="bg1"/>
                          </a:solidFill>
                          <a:latin typeface="Calibri"/>
                          <a:ea typeface="Calibri"/>
                          <a:cs typeface="Calibri"/>
                          <a:sym typeface="Calibri"/>
                        </a:rPr>
                        <a:t>الصلاحية</a:t>
                      </a:r>
                      <a:endParaRPr sz="1200" b="1" u="none" strike="noStrike" cap="none" dirty="0">
                        <a:solidFill>
                          <a:schemeClr val="bg1"/>
                        </a:solidFill>
                        <a:latin typeface="Calibri"/>
                        <a:ea typeface="Calibri"/>
                        <a:cs typeface="Calibri"/>
                        <a:sym typeface="Calibri"/>
                      </a:endParaRPr>
                    </a:p>
                  </a:txBody>
                  <a:tcPr marL="60400" marR="60400" marT="0" marB="0" anchor="ctr">
                    <a:solidFill>
                      <a:schemeClr val="accent1"/>
                    </a:solidFill>
                  </a:tcPr>
                </a:tc>
                <a:extLst>
                  <a:ext uri="{0D108BD9-81ED-4DB2-BD59-A6C34878D82A}">
                    <a16:rowId xmlns:a16="http://schemas.microsoft.com/office/drawing/2014/main" val="10002"/>
                  </a:ext>
                </a:extLst>
              </a:tr>
              <a:tr h="493538">
                <a:tc>
                  <a:txBody>
                    <a:bodyPr/>
                    <a:lstStyle/>
                    <a:p>
                      <a:pPr marL="0" marR="0" lvl="0" indent="0" algn="r" rtl="1">
                        <a:lnSpc>
                          <a:spcPct val="107000"/>
                        </a:lnSpc>
                        <a:spcBef>
                          <a:spcPts val="0"/>
                        </a:spcBef>
                        <a:spcAft>
                          <a:spcPts val="0"/>
                        </a:spcAft>
                        <a:buNone/>
                      </a:pPr>
                      <a:r>
                        <a:rPr lang="ar" sz="1200" b="0" u="none" strike="noStrike" cap="none" dirty="0">
                          <a:solidFill>
                            <a:srgbClr val="273343"/>
                          </a:solidFill>
                          <a:latin typeface="Calibri"/>
                          <a:ea typeface="Calibri"/>
                          <a:cs typeface="Calibri"/>
                          <a:sym typeface="Calibri"/>
                        </a:rPr>
                        <a:t>فعّال جداً: أقل من حالتَي حمل في العام الأول لكل 1,000 سيدة تستخدم هذه الوسيلة</a:t>
                      </a:r>
                      <a:endParaRPr sz="1200" b="0" u="none" strike="noStrike" cap="none" dirty="0">
                        <a:solidFill>
                          <a:srgbClr val="273343"/>
                        </a:solidFill>
                        <a:latin typeface="Calibri"/>
                        <a:ea typeface="Calibri"/>
                        <a:cs typeface="Calibri"/>
                        <a:sym typeface="Calibri"/>
                      </a:endParaRPr>
                    </a:p>
                  </a:txBody>
                  <a:tcPr marL="60400" marR="60400" marT="0" marB="0" anchor="ctr">
                    <a:solidFill>
                      <a:srgbClr val="CDE0F2"/>
                    </a:solidFill>
                  </a:tcPr>
                </a:tc>
                <a:tc>
                  <a:txBody>
                    <a:bodyPr/>
                    <a:lstStyle/>
                    <a:p>
                      <a:pPr marL="0" marR="0" lvl="0" indent="0" algn="r" rtl="1">
                        <a:lnSpc>
                          <a:spcPct val="107000"/>
                        </a:lnSpc>
                        <a:spcBef>
                          <a:spcPts val="0"/>
                        </a:spcBef>
                        <a:spcAft>
                          <a:spcPts val="0"/>
                        </a:spcAft>
                        <a:buNone/>
                      </a:pPr>
                      <a:r>
                        <a:rPr lang="ar" sz="1200" b="0" u="none" strike="noStrike" cap="none" dirty="0">
                          <a:solidFill>
                            <a:srgbClr val="273343"/>
                          </a:solidFill>
                          <a:latin typeface="Calibri"/>
                          <a:ea typeface="Calibri"/>
                          <a:cs typeface="Calibri"/>
                          <a:sym typeface="Calibri"/>
                        </a:rPr>
                        <a:t>فعّال جداً: 6 حالات حمل في العام الأول لكل 1,000 سيدة تستخدم هذه الوسيلة</a:t>
                      </a:r>
                      <a:endParaRPr sz="1200" b="0" u="none" strike="noStrike" cap="none" dirty="0">
                        <a:solidFill>
                          <a:srgbClr val="273343"/>
                        </a:solidFill>
                        <a:latin typeface="Calibri"/>
                        <a:ea typeface="Calibri"/>
                        <a:cs typeface="Calibri"/>
                        <a:sym typeface="Calibri"/>
                      </a:endParaRPr>
                    </a:p>
                  </a:txBody>
                  <a:tcPr marL="60400" marR="60400" marT="0" marB="0" anchor="ctr">
                    <a:solidFill>
                      <a:srgbClr val="CDE0F2"/>
                    </a:solidFill>
                  </a:tcPr>
                </a:tc>
                <a:tc>
                  <a:txBody>
                    <a:bodyPr/>
                    <a:lstStyle/>
                    <a:p>
                      <a:pPr marL="0" marR="0" lvl="0" indent="0" algn="r" rtl="1">
                        <a:lnSpc>
                          <a:spcPct val="107000"/>
                        </a:lnSpc>
                        <a:spcBef>
                          <a:spcPts val="0"/>
                        </a:spcBef>
                        <a:spcAft>
                          <a:spcPts val="0"/>
                        </a:spcAft>
                        <a:buNone/>
                      </a:pPr>
                      <a:r>
                        <a:rPr lang="ar" sz="1200" b="1" u="none" strike="noStrike" cap="none" dirty="0">
                          <a:solidFill>
                            <a:schemeClr val="bg1"/>
                          </a:solidFill>
                          <a:latin typeface="Calibri"/>
                          <a:ea typeface="Calibri"/>
                          <a:cs typeface="Calibri"/>
                          <a:sym typeface="Calibri"/>
                        </a:rPr>
                        <a:t>مدى الفعالية</a:t>
                      </a:r>
                      <a:endParaRPr sz="1200" b="1" u="none" strike="noStrike" cap="none" dirty="0">
                        <a:solidFill>
                          <a:schemeClr val="bg1"/>
                        </a:solidFill>
                        <a:latin typeface="Calibri"/>
                        <a:ea typeface="Calibri"/>
                        <a:cs typeface="Calibri"/>
                        <a:sym typeface="Calibri"/>
                      </a:endParaRPr>
                    </a:p>
                  </a:txBody>
                  <a:tcPr marL="60400" marR="60400" marT="0" marB="0" anchor="ctr">
                    <a:solidFill>
                      <a:schemeClr val="accent1"/>
                    </a:solidFill>
                  </a:tcPr>
                </a:tc>
                <a:extLst>
                  <a:ext uri="{0D108BD9-81ED-4DB2-BD59-A6C34878D82A}">
                    <a16:rowId xmlns:a16="http://schemas.microsoft.com/office/drawing/2014/main" val="10003"/>
                  </a:ext>
                </a:extLst>
              </a:tr>
              <a:tr h="326559">
                <a:tc>
                  <a:txBody>
                    <a:bodyPr/>
                    <a:lstStyle/>
                    <a:p>
                      <a:pPr marL="0" marR="0" lvl="0" indent="0" algn="r" rtl="1">
                        <a:lnSpc>
                          <a:spcPct val="107000"/>
                        </a:lnSpc>
                        <a:spcBef>
                          <a:spcPts val="0"/>
                        </a:spcBef>
                        <a:spcAft>
                          <a:spcPts val="0"/>
                        </a:spcAft>
                        <a:buNone/>
                      </a:pPr>
                      <a:r>
                        <a:rPr lang="ar" sz="1200" b="0" u="none" strike="noStrike" cap="none" dirty="0">
                          <a:solidFill>
                            <a:srgbClr val="273343"/>
                          </a:solidFill>
                          <a:latin typeface="Calibri"/>
                          <a:ea typeface="Calibri"/>
                          <a:cs typeface="Calibri"/>
                          <a:sym typeface="Calibri"/>
                        </a:rPr>
                        <a:t>كمية ضئيلة من هرمون الليفونورجيستريل</a:t>
                      </a:r>
                      <a:endParaRPr sz="1200" b="0" u="none" strike="noStrike" cap="none" dirty="0">
                        <a:solidFill>
                          <a:srgbClr val="273343"/>
                        </a:solidFill>
                        <a:latin typeface="Calibri"/>
                        <a:ea typeface="Calibri"/>
                        <a:cs typeface="Calibri"/>
                        <a:sym typeface="Calibri"/>
                      </a:endParaRPr>
                    </a:p>
                  </a:txBody>
                  <a:tcPr marL="60400" marR="60400" marT="0" marB="0" anchor="ctr">
                    <a:solidFill>
                      <a:srgbClr val="E6EFF8"/>
                    </a:solidFill>
                  </a:tcPr>
                </a:tc>
                <a:tc>
                  <a:txBody>
                    <a:bodyPr/>
                    <a:lstStyle/>
                    <a:p>
                      <a:pPr marL="0" marR="0" lvl="0" indent="0" algn="r" rtl="1">
                        <a:lnSpc>
                          <a:spcPct val="107000"/>
                        </a:lnSpc>
                        <a:spcBef>
                          <a:spcPts val="0"/>
                        </a:spcBef>
                        <a:spcAft>
                          <a:spcPts val="0"/>
                        </a:spcAft>
                        <a:buNone/>
                      </a:pPr>
                      <a:r>
                        <a:rPr lang="ar" sz="1200" b="0" u="none" strike="noStrike" cap="none">
                          <a:solidFill>
                            <a:srgbClr val="273343"/>
                          </a:solidFill>
                          <a:latin typeface="Calibri"/>
                          <a:ea typeface="Calibri"/>
                          <a:cs typeface="Calibri"/>
                          <a:sym typeface="Calibri"/>
                        </a:rPr>
                        <a:t>بدون هرمونات</a:t>
                      </a:r>
                      <a:endParaRPr sz="1200" b="0" u="none" strike="noStrike" cap="none">
                        <a:solidFill>
                          <a:srgbClr val="273343"/>
                        </a:solidFill>
                        <a:latin typeface="Calibri"/>
                        <a:ea typeface="Calibri"/>
                        <a:cs typeface="Calibri"/>
                        <a:sym typeface="Calibri"/>
                      </a:endParaRPr>
                    </a:p>
                  </a:txBody>
                  <a:tcPr marL="60400" marR="60400" marT="0" marB="0" anchor="ctr">
                    <a:solidFill>
                      <a:srgbClr val="E6EFF8"/>
                    </a:solidFill>
                  </a:tcPr>
                </a:tc>
                <a:tc>
                  <a:txBody>
                    <a:bodyPr/>
                    <a:lstStyle/>
                    <a:p>
                      <a:pPr marL="0" marR="0" lvl="0" indent="0" algn="r" rtl="1">
                        <a:lnSpc>
                          <a:spcPct val="107000"/>
                        </a:lnSpc>
                        <a:spcBef>
                          <a:spcPts val="0"/>
                        </a:spcBef>
                        <a:spcAft>
                          <a:spcPts val="0"/>
                        </a:spcAft>
                        <a:buNone/>
                      </a:pPr>
                      <a:r>
                        <a:rPr lang="ar" sz="1200" b="1" u="none" strike="noStrike" cap="none">
                          <a:solidFill>
                            <a:schemeClr val="bg1"/>
                          </a:solidFill>
                          <a:latin typeface="Calibri"/>
                          <a:ea typeface="Calibri"/>
                          <a:cs typeface="Calibri"/>
                          <a:sym typeface="Calibri"/>
                        </a:rPr>
                        <a:t>الهرمونات</a:t>
                      </a:r>
                      <a:endParaRPr sz="1200" b="1" u="none" strike="noStrike" cap="none">
                        <a:solidFill>
                          <a:schemeClr val="bg1"/>
                        </a:solidFill>
                        <a:latin typeface="Calibri"/>
                        <a:ea typeface="Calibri"/>
                        <a:cs typeface="Calibri"/>
                        <a:sym typeface="Calibri"/>
                      </a:endParaRPr>
                    </a:p>
                  </a:txBody>
                  <a:tcPr marL="60400" marR="60400" marT="0" marB="0" anchor="ctr">
                    <a:solidFill>
                      <a:schemeClr val="accent1"/>
                    </a:solidFill>
                  </a:tcPr>
                </a:tc>
                <a:extLst>
                  <a:ext uri="{0D108BD9-81ED-4DB2-BD59-A6C34878D82A}">
                    <a16:rowId xmlns:a16="http://schemas.microsoft.com/office/drawing/2014/main" val="10004"/>
                  </a:ext>
                </a:extLst>
              </a:tr>
              <a:tr h="660516">
                <a:tc>
                  <a:txBody>
                    <a:bodyPr/>
                    <a:lstStyle/>
                    <a:p>
                      <a:pPr marL="0" marR="0" lvl="0" indent="0" algn="r" rtl="1">
                        <a:lnSpc>
                          <a:spcPct val="107000"/>
                        </a:lnSpc>
                        <a:spcBef>
                          <a:spcPts val="0"/>
                        </a:spcBef>
                        <a:spcAft>
                          <a:spcPts val="0"/>
                        </a:spcAft>
                        <a:buNone/>
                      </a:pPr>
                      <a:r>
                        <a:rPr lang="ar" sz="1200" b="0" u="none" strike="noStrike" cap="none" dirty="0">
                          <a:solidFill>
                            <a:srgbClr val="273343"/>
                          </a:solidFill>
                          <a:latin typeface="Calibri"/>
                          <a:ea typeface="Calibri"/>
                          <a:cs typeface="Calibri"/>
                          <a:sym typeface="Calibri"/>
                        </a:rPr>
                        <a:t>يعمل بصفة أساسية على زيادة لزوجة مخاط عنق الرحم، ويتداخل مع حركة الحيوانات المنوية ويمنع التقاء الحيوان المنوي بالبويضة</a:t>
                      </a:r>
                      <a:endParaRPr sz="1200" b="0" u="none" strike="noStrike" cap="none" dirty="0">
                        <a:solidFill>
                          <a:srgbClr val="273343"/>
                        </a:solidFill>
                        <a:latin typeface="Calibri"/>
                        <a:ea typeface="Calibri"/>
                        <a:cs typeface="Calibri"/>
                        <a:sym typeface="Calibri"/>
                      </a:endParaRPr>
                    </a:p>
                  </a:txBody>
                  <a:tcPr marL="60400" marR="60400" marT="0" marB="0" anchor="ctr">
                    <a:solidFill>
                      <a:srgbClr val="CDE0F2"/>
                    </a:solidFill>
                  </a:tcPr>
                </a:tc>
                <a:tc>
                  <a:txBody>
                    <a:bodyPr/>
                    <a:lstStyle/>
                    <a:p>
                      <a:pPr marL="0" marR="0" lvl="0" indent="0" algn="r" rtl="1">
                        <a:lnSpc>
                          <a:spcPct val="107000"/>
                        </a:lnSpc>
                        <a:spcBef>
                          <a:spcPts val="0"/>
                        </a:spcBef>
                        <a:spcAft>
                          <a:spcPts val="0"/>
                        </a:spcAft>
                        <a:buNone/>
                      </a:pPr>
                      <a:r>
                        <a:rPr lang="ar" sz="1200" b="0" u="none" strike="noStrike" cap="none" dirty="0">
                          <a:solidFill>
                            <a:srgbClr val="273343"/>
                          </a:solidFill>
                          <a:latin typeface="Calibri"/>
                          <a:ea typeface="Calibri"/>
                          <a:cs typeface="Calibri"/>
                          <a:sym typeface="Calibri"/>
                        </a:rPr>
                        <a:t>يعمل بصفة أساسية على إحداث تغييرات كيميائية تؤدي إلى تدمير الحيوانات المنوية ويمنع التقاء الحيوان المنوي بالبويضة</a:t>
                      </a:r>
                      <a:endParaRPr sz="1200" b="0" u="none" strike="noStrike" cap="none" dirty="0">
                        <a:solidFill>
                          <a:srgbClr val="273343"/>
                        </a:solidFill>
                        <a:latin typeface="Calibri"/>
                        <a:ea typeface="Calibri"/>
                        <a:cs typeface="Calibri"/>
                        <a:sym typeface="Calibri"/>
                      </a:endParaRPr>
                    </a:p>
                  </a:txBody>
                  <a:tcPr marL="60400" marR="60400" marT="0" marB="0" anchor="ctr">
                    <a:solidFill>
                      <a:srgbClr val="CDE0F2"/>
                    </a:solidFill>
                  </a:tcPr>
                </a:tc>
                <a:tc>
                  <a:txBody>
                    <a:bodyPr/>
                    <a:lstStyle/>
                    <a:p>
                      <a:pPr marL="0" marR="0" lvl="0" indent="0" algn="r" rtl="1">
                        <a:lnSpc>
                          <a:spcPct val="107000"/>
                        </a:lnSpc>
                        <a:spcBef>
                          <a:spcPts val="0"/>
                        </a:spcBef>
                        <a:spcAft>
                          <a:spcPts val="0"/>
                        </a:spcAft>
                        <a:buNone/>
                      </a:pPr>
                      <a:r>
                        <a:rPr lang="ar" sz="1200" b="1" u="none" strike="noStrike" cap="none" dirty="0">
                          <a:solidFill>
                            <a:schemeClr val="bg1"/>
                          </a:solidFill>
                          <a:latin typeface="Calibri"/>
                          <a:ea typeface="Calibri"/>
                          <a:cs typeface="Calibri"/>
                          <a:sym typeface="Calibri"/>
                        </a:rPr>
                        <a:t>آلية العمل</a:t>
                      </a:r>
                      <a:endParaRPr sz="1200" b="1" u="none" strike="noStrike" cap="none" dirty="0">
                        <a:solidFill>
                          <a:schemeClr val="bg1"/>
                        </a:solidFill>
                        <a:latin typeface="Calibri"/>
                        <a:ea typeface="Calibri"/>
                        <a:cs typeface="Calibri"/>
                        <a:sym typeface="Calibri"/>
                      </a:endParaRPr>
                    </a:p>
                  </a:txBody>
                  <a:tcPr marL="60400" marR="60400" marT="0" marB="0" anchor="ctr">
                    <a:solidFill>
                      <a:schemeClr val="accent1"/>
                    </a:solidFill>
                  </a:tcPr>
                </a:tc>
                <a:extLst>
                  <a:ext uri="{0D108BD9-81ED-4DB2-BD59-A6C34878D82A}">
                    <a16:rowId xmlns:a16="http://schemas.microsoft.com/office/drawing/2014/main" val="10005"/>
                  </a:ext>
                </a:extLst>
              </a:tr>
              <a:tr h="660516">
                <a:tc>
                  <a:txBody>
                    <a:bodyPr/>
                    <a:lstStyle/>
                    <a:p>
                      <a:pPr marL="0" marR="0" lvl="0" indent="0" algn="r" rtl="1">
                        <a:lnSpc>
                          <a:spcPct val="107000"/>
                        </a:lnSpc>
                        <a:spcBef>
                          <a:spcPts val="0"/>
                        </a:spcBef>
                        <a:spcAft>
                          <a:spcPts val="0"/>
                        </a:spcAft>
                        <a:buNone/>
                      </a:pPr>
                      <a:r>
                        <a:rPr lang="ar" sz="1200" b="0" u="none" strike="noStrike" cap="none" dirty="0">
                          <a:solidFill>
                            <a:srgbClr val="273343"/>
                          </a:solidFill>
                          <a:latin typeface="Calibri"/>
                          <a:ea typeface="Calibri"/>
                          <a:cs typeface="Calibri"/>
                          <a:sym typeface="Calibri"/>
                        </a:rPr>
                        <a:t>تحدث تغيرات في نمط الحيض الشهري مثل نزول كمية دم حيض أقل أو عدد أيام أقل أو عدم وجود حيض. أعراض جانبية خفيفة مثل الصداع وآلام الثدي</a:t>
                      </a:r>
                      <a:endParaRPr sz="1200" b="0" u="none" strike="noStrike" cap="none" dirty="0">
                        <a:solidFill>
                          <a:srgbClr val="273343"/>
                        </a:solidFill>
                        <a:latin typeface="Calibri"/>
                        <a:ea typeface="Calibri"/>
                        <a:cs typeface="Calibri"/>
                        <a:sym typeface="Calibri"/>
                      </a:endParaRPr>
                    </a:p>
                  </a:txBody>
                  <a:tcPr marL="60400" marR="60400" marT="0" marB="0" anchor="ctr">
                    <a:solidFill>
                      <a:srgbClr val="E6EFF8"/>
                    </a:solidFill>
                  </a:tcPr>
                </a:tc>
                <a:tc>
                  <a:txBody>
                    <a:bodyPr/>
                    <a:lstStyle/>
                    <a:p>
                      <a:pPr marL="0" marR="0" lvl="0" indent="0" algn="r" rtl="1">
                        <a:lnSpc>
                          <a:spcPct val="107000"/>
                        </a:lnSpc>
                        <a:spcBef>
                          <a:spcPts val="0"/>
                        </a:spcBef>
                        <a:spcAft>
                          <a:spcPts val="0"/>
                        </a:spcAft>
                        <a:buNone/>
                      </a:pPr>
                      <a:r>
                        <a:rPr lang="ar" sz="1200" b="0" u="none" strike="noStrike" cap="none">
                          <a:solidFill>
                            <a:srgbClr val="273343"/>
                          </a:solidFill>
                          <a:latin typeface="Calibri"/>
                          <a:ea typeface="Calibri"/>
                          <a:cs typeface="Calibri"/>
                          <a:sym typeface="Calibri"/>
                        </a:rPr>
                        <a:t>تحدث تغيرات في نمط الحيض الشهري مثل طول فترة الحيض وغزارته ومزيد من التشنجات العضلية والآلام المصاحبة للحيض</a:t>
                      </a:r>
                      <a:endParaRPr sz="1200" b="0" u="none" strike="noStrike" cap="none">
                        <a:solidFill>
                          <a:srgbClr val="273343"/>
                        </a:solidFill>
                        <a:latin typeface="Calibri"/>
                        <a:ea typeface="Calibri"/>
                        <a:cs typeface="Calibri"/>
                        <a:sym typeface="Calibri"/>
                      </a:endParaRPr>
                    </a:p>
                  </a:txBody>
                  <a:tcPr marL="60400" marR="60400" marT="0" marB="0" anchor="ctr">
                    <a:solidFill>
                      <a:srgbClr val="E6EFF8"/>
                    </a:solidFill>
                  </a:tcPr>
                </a:tc>
                <a:tc>
                  <a:txBody>
                    <a:bodyPr/>
                    <a:lstStyle/>
                    <a:p>
                      <a:pPr marL="0" marR="0" lvl="0" indent="0" algn="r" rtl="1">
                        <a:lnSpc>
                          <a:spcPct val="107000"/>
                        </a:lnSpc>
                        <a:spcBef>
                          <a:spcPts val="0"/>
                        </a:spcBef>
                        <a:spcAft>
                          <a:spcPts val="0"/>
                        </a:spcAft>
                        <a:buNone/>
                      </a:pPr>
                      <a:r>
                        <a:rPr lang="ar" sz="1200" b="1" u="none" strike="noStrike" cap="none" dirty="0">
                          <a:solidFill>
                            <a:schemeClr val="bg1"/>
                          </a:solidFill>
                          <a:latin typeface="Calibri"/>
                          <a:ea typeface="Calibri"/>
                          <a:cs typeface="Calibri"/>
                          <a:sym typeface="Calibri"/>
                        </a:rPr>
                        <a:t>الآثار الجانبية</a:t>
                      </a:r>
                      <a:endParaRPr sz="1200" b="1" u="none" strike="noStrike" cap="none" dirty="0">
                        <a:solidFill>
                          <a:schemeClr val="bg1"/>
                        </a:solidFill>
                        <a:latin typeface="Calibri"/>
                        <a:ea typeface="Calibri"/>
                        <a:cs typeface="Calibri"/>
                        <a:sym typeface="Calibri"/>
                      </a:endParaRPr>
                    </a:p>
                  </a:txBody>
                  <a:tcPr marL="60400" marR="60400" marT="0" marB="0" anchor="ctr">
                    <a:solidFill>
                      <a:schemeClr val="accent1"/>
                    </a:solidFill>
                  </a:tcPr>
                </a:tc>
                <a:extLst>
                  <a:ext uri="{0D108BD9-81ED-4DB2-BD59-A6C34878D82A}">
                    <a16:rowId xmlns:a16="http://schemas.microsoft.com/office/drawing/2014/main" val="10006"/>
                  </a:ext>
                </a:extLst>
              </a:tr>
              <a:tr h="2059090">
                <a:tc>
                  <a:txBody>
                    <a:bodyPr/>
                    <a:lstStyle/>
                    <a:p>
                      <a:pPr marL="342900" marR="0" lvl="0" indent="-342900" algn="r" rtl="1">
                        <a:lnSpc>
                          <a:spcPct val="107000"/>
                        </a:lnSpc>
                        <a:spcBef>
                          <a:spcPts val="0"/>
                        </a:spcBef>
                        <a:spcAft>
                          <a:spcPts val="0"/>
                        </a:spcAft>
                        <a:buClr>
                          <a:srgbClr val="000000"/>
                        </a:buClr>
                        <a:buSzPts val="1450"/>
                        <a:buFont typeface="Noto Sans Symbols"/>
                        <a:buChar char="∙"/>
                      </a:pPr>
                      <a:r>
                        <a:rPr lang="ar" sz="1200" b="0" u="none" strike="noStrike" cap="none" dirty="0">
                          <a:solidFill>
                            <a:srgbClr val="273343"/>
                          </a:solidFill>
                          <a:latin typeface="Calibri"/>
                          <a:ea typeface="Calibri"/>
                          <a:cs typeface="Calibri"/>
                          <a:sym typeface="Calibri"/>
                        </a:rPr>
                        <a:t>تساعد في الحماية من فقر الدم الناجم عن نقص الحديد</a:t>
                      </a:r>
                      <a:endParaRPr sz="1200" b="0" dirty="0"/>
                    </a:p>
                    <a:p>
                      <a:pPr marL="342900" marR="0" lvl="0" indent="-342900" algn="r" rtl="1">
                        <a:lnSpc>
                          <a:spcPct val="107000"/>
                        </a:lnSpc>
                        <a:spcBef>
                          <a:spcPts val="0"/>
                        </a:spcBef>
                        <a:spcAft>
                          <a:spcPts val="0"/>
                        </a:spcAft>
                        <a:buClr>
                          <a:srgbClr val="000000"/>
                        </a:buClr>
                        <a:buSzPts val="1450"/>
                        <a:buFont typeface="Noto Sans Symbols"/>
                        <a:buChar char="∙"/>
                      </a:pPr>
                      <a:r>
                        <a:rPr lang="ar" sz="1200" b="0" u="none" strike="noStrike" cap="none" dirty="0">
                          <a:solidFill>
                            <a:srgbClr val="273343"/>
                          </a:solidFill>
                          <a:latin typeface="Calibri"/>
                          <a:ea typeface="Calibri"/>
                          <a:cs typeface="Calibri"/>
                          <a:sym typeface="Calibri"/>
                        </a:rPr>
                        <a:t>تقلل من التشنجات العضلية المصاحبة للحيض الشهري، ومن غزارة الدم في الحيض الشهري، ومن آلام الحوض وعدم انتظام الدم بسبب داء البطانة الرحمية والأورام الليفية الرحمية </a:t>
                      </a:r>
                      <a:endParaRPr sz="1200" b="0" dirty="0"/>
                    </a:p>
                    <a:p>
                      <a:pPr marL="342900" marR="0" lvl="0" indent="-342900" algn="r" rtl="1">
                        <a:lnSpc>
                          <a:spcPct val="107000"/>
                        </a:lnSpc>
                        <a:spcBef>
                          <a:spcPts val="0"/>
                        </a:spcBef>
                        <a:spcAft>
                          <a:spcPts val="0"/>
                        </a:spcAft>
                        <a:buClr>
                          <a:srgbClr val="000000"/>
                        </a:buClr>
                        <a:buSzPts val="1450"/>
                        <a:buFont typeface="Noto Sans Symbols"/>
                        <a:buChar char="∙"/>
                      </a:pPr>
                      <a:r>
                        <a:rPr lang="ar" sz="1200" b="0" u="none" strike="noStrike" cap="none" dirty="0">
                          <a:solidFill>
                            <a:srgbClr val="273343"/>
                          </a:solidFill>
                          <a:latin typeface="Calibri"/>
                          <a:ea typeface="Calibri"/>
                          <a:cs typeface="Calibri"/>
                          <a:sym typeface="Calibri"/>
                        </a:rPr>
                        <a:t>لا يمكن استخدامها كوسيلة طارئة لمنع الحمل. ويجب الانتظار لمدة 6 أيام على الأقل لتركيبها بعد تناول وسائل طارئة لمنع الحمل مكوَّنة من أسيتات اليوليبريستال [UPA] بُغية تجنب حدوث التفاعلات الدوائية</a:t>
                      </a:r>
                      <a:endParaRPr sz="1200" b="0" u="none" strike="noStrike" cap="none" dirty="0">
                        <a:solidFill>
                          <a:srgbClr val="273343"/>
                        </a:solidFill>
                        <a:latin typeface="Calibri"/>
                        <a:ea typeface="Calibri"/>
                        <a:cs typeface="Calibri"/>
                        <a:sym typeface="Calibri"/>
                      </a:endParaRPr>
                    </a:p>
                  </a:txBody>
                  <a:tcPr marL="60400" marR="60400" marT="0" marB="0" anchor="ctr">
                    <a:solidFill>
                      <a:srgbClr val="CDE0F2"/>
                    </a:solidFill>
                  </a:tcPr>
                </a:tc>
                <a:tc>
                  <a:txBody>
                    <a:bodyPr/>
                    <a:lstStyle/>
                    <a:p>
                      <a:pPr marL="342900" marR="0" lvl="0" indent="-342900" algn="r" rtl="1">
                        <a:lnSpc>
                          <a:spcPct val="107000"/>
                        </a:lnSpc>
                        <a:spcBef>
                          <a:spcPts val="0"/>
                        </a:spcBef>
                        <a:spcAft>
                          <a:spcPts val="0"/>
                        </a:spcAft>
                        <a:buClr>
                          <a:srgbClr val="000000"/>
                        </a:buClr>
                        <a:buSzPts val="1450"/>
                        <a:buFont typeface="Noto Sans Symbols"/>
                        <a:buChar char="∙"/>
                      </a:pPr>
                      <a:r>
                        <a:rPr lang="ar" sz="1200" b="0" u="none" strike="noStrike" cap="none" dirty="0">
                          <a:solidFill>
                            <a:srgbClr val="273343"/>
                          </a:solidFill>
                          <a:latin typeface="Calibri"/>
                          <a:ea typeface="Calibri"/>
                          <a:cs typeface="Calibri"/>
                          <a:sym typeface="Calibri"/>
                        </a:rPr>
                        <a:t>قد تسهم في حدوث فقر الدم (أنيميا) إذا كانت السيدة تعاني من نقص مستوى الحديد في الدم</a:t>
                      </a:r>
                      <a:endParaRPr sz="1200" b="0" dirty="0"/>
                    </a:p>
                    <a:p>
                      <a:pPr marL="342900" marR="0" lvl="0" indent="-342900" algn="r" rtl="1">
                        <a:lnSpc>
                          <a:spcPct val="107000"/>
                        </a:lnSpc>
                        <a:spcBef>
                          <a:spcPts val="0"/>
                        </a:spcBef>
                        <a:spcAft>
                          <a:spcPts val="0"/>
                        </a:spcAft>
                        <a:buClr>
                          <a:srgbClr val="000000"/>
                        </a:buClr>
                        <a:buSzPts val="1450"/>
                        <a:buFont typeface="Noto Sans Symbols"/>
                        <a:buChar char="∙"/>
                      </a:pPr>
                      <a:r>
                        <a:rPr lang="ar" sz="1200" b="0" u="none" strike="noStrike" cap="none" dirty="0">
                          <a:solidFill>
                            <a:srgbClr val="273343"/>
                          </a:solidFill>
                          <a:latin typeface="Calibri"/>
                          <a:ea typeface="Calibri"/>
                          <a:cs typeface="Calibri"/>
                          <a:sym typeface="Calibri"/>
                        </a:rPr>
                        <a:t>قد يكون أكثر توافراً وأقل تكلفةً من لوالب الليفونورجستريل</a:t>
                      </a:r>
                      <a:endParaRPr sz="1200" b="0" dirty="0"/>
                    </a:p>
                    <a:p>
                      <a:pPr marL="342900" marR="0" lvl="0" indent="-342900" algn="r" rtl="1">
                        <a:lnSpc>
                          <a:spcPct val="107000"/>
                        </a:lnSpc>
                        <a:spcBef>
                          <a:spcPts val="0"/>
                        </a:spcBef>
                        <a:spcAft>
                          <a:spcPts val="0"/>
                        </a:spcAft>
                        <a:buClr>
                          <a:srgbClr val="000000"/>
                        </a:buClr>
                        <a:buSzPts val="1450"/>
                        <a:buFont typeface="Noto Sans Symbols"/>
                        <a:buChar char="∙"/>
                      </a:pPr>
                      <a:r>
                        <a:rPr lang="ar" sz="1200" b="0" u="none" strike="noStrike" cap="none" dirty="0">
                          <a:solidFill>
                            <a:srgbClr val="273343"/>
                          </a:solidFill>
                          <a:latin typeface="Calibri"/>
                          <a:ea typeface="Calibri"/>
                          <a:cs typeface="Calibri"/>
                          <a:sym typeface="Calibri"/>
                        </a:rPr>
                        <a:t>يمكن استخدامها كوسيلة طارئة لمنع الحمل</a:t>
                      </a:r>
                      <a:endParaRPr sz="1200" b="0" u="none" strike="noStrike" cap="none" dirty="0">
                        <a:solidFill>
                          <a:srgbClr val="273343"/>
                        </a:solidFill>
                        <a:latin typeface="Calibri"/>
                        <a:ea typeface="Calibri"/>
                        <a:cs typeface="Calibri"/>
                        <a:sym typeface="Calibri"/>
                      </a:endParaRPr>
                    </a:p>
                  </a:txBody>
                  <a:tcPr marL="60400" marR="60400" marT="0" marB="0" anchor="ctr">
                    <a:solidFill>
                      <a:srgbClr val="CDE0F2"/>
                    </a:solidFill>
                  </a:tcPr>
                </a:tc>
                <a:tc>
                  <a:txBody>
                    <a:bodyPr/>
                    <a:lstStyle/>
                    <a:p>
                      <a:pPr marL="0" marR="0" lvl="0" indent="0" algn="r" rtl="1">
                        <a:lnSpc>
                          <a:spcPct val="107000"/>
                        </a:lnSpc>
                        <a:spcBef>
                          <a:spcPts val="0"/>
                        </a:spcBef>
                        <a:spcAft>
                          <a:spcPts val="0"/>
                        </a:spcAft>
                        <a:buNone/>
                      </a:pPr>
                      <a:r>
                        <a:rPr lang="ar" sz="1200" b="1" u="none" strike="noStrike" cap="none" dirty="0">
                          <a:solidFill>
                            <a:schemeClr val="bg1"/>
                          </a:solidFill>
                          <a:latin typeface="Calibri"/>
                          <a:ea typeface="Calibri"/>
                          <a:cs typeface="Calibri"/>
                          <a:sym typeface="Calibri"/>
                        </a:rPr>
                        <a:t>اعتبارات إضافية</a:t>
                      </a:r>
                      <a:endParaRPr sz="1200" b="1" u="none" strike="noStrike" cap="none" dirty="0">
                        <a:solidFill>
                          <a:schemeClr val="bg1"/>
                        </a:solidFill>
                        <a:latin typeface="Calibri"/>
                        <a:ea typeface="Calibri"/>
                        <a:cs typeface="Calibri"/>
                        <a:sym typeface="Calibri"/>
                      </a:endParaRPr>
                    </a:p>
                  </a:txBody>
                  <a:tcPr marL="60400" marR="60400" marT="0" marB="0" anchor="ctr">
                    <a:solidFill>
                      <a:schemeClr val="accent1"/>
                    </a:solidFill>
                  </a:tcPr>
                </a:tc>
                <a:extLst>
                  <a:ext uri="{0D108BD9-81ED-4DB2-BD59-A6C34878D82A}">
                    <a16:rowId xmlns:a16="http://schemas.microsoft.com/office/drawing/2014/main" val="10007"/>
                  </a:ext>
                </a:extLst>
              </a:tr>
            </a:tbl>
          </a:graphicData>
        </a:graphic>
      </p:graphicFrame>
      <p:sp>
        <p:nvSpPr>
          <p:cNvPr id="481" name="Google Shape;481;p68"/>
          <p:cNvSpPr txBox="1">
            <a:spLocks noGrp="1"/>
          </p:cNvSpPr>
          <p:nvPr>
            <p:ph type="sldNum" idx="12"/>
          </p:nvPr>
        </p:nvSpPr>
        <p:spPr>
          <a:xfrm>
            <a:off x="6749141" y="6538898"/>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24</a:t>
            </a:fld>
            <a:endParaRPr sz="1200">
              <a:solidFill>
                <a:schemeClr val="dk2"/>
              </a:solidFill>
            </a:endParaRPr>
          </a:p>
        </p:txBody>
      </p:sp>
      <p:sp>
        <p:nvSpPr>
          <p:cNvPr id="482" name="Google Shape;482;p68"/>
          <p:cNvSpPr/>
          <p:nvPr/>
        </p:nvSpPr>
        <p:spPr>
          <a:xfrm>
            <a:off x="0" y="0"/>
            <a:ext cx="9144000" cy="6858000"/>
          </a:xfrm>
          <a:prstGeom prst="rect">
            <a:avLst/>
          </a:prstGeom>
          <a:noFill/>
          <a:ln w="66675" cap="rnd" cmpd="sng">
            <a:solidFill>
              <a:schemeClr val="dk2"/>
            </a:solidFill>
            <a:prstDash val="solid"/>
            <a:round/>
            <a:headEnd type="none" w="sm" len="sm"/>
            <a:tailEnd type="none" w="sm" len="sm"/>
          </a:ln>
        </p:spPr>
        <p:txBody>
          <a:bodyPr spcFirstLastPara="1" wrap="square" lIns="91425" tIns="45700" rIns="91425" bIns="45700" rtlCol="1"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9"/>
          <p:cNvSpPr txBox="1">
            <a:spLocks noGrp="1"/>
          </p:cNvSpPr>
          <p:nvPr>
            <p:ph type="title" idx="4294967295"/>
          </p:nvPr>
        </p:nvSpPr>
        <p:spPr>
          <a:xfrm>
            <a:off x="235944" y="322705"/>
            <a:ext cx="8533780" cy="642938"/>
          </a:xfrm>
          <a:prstGeom prst="rect">
            <a:avLst/>
          </a:prstGeom>
          <a:noFill/>
          <a:ln>
            <a:noFill/>
          </a:ln>
        </p:spPr>
        <p:txBody>
          <a:bodyPr spcFirstLastPara="1" wrap="square" lIns="68550" tIns="34275" rIns="68550" bIns="34275" rtlCol="1" anchor="t" anchorCtr="0">
            <a:noAutofit/>
          </a:bodyPr>
          <a:lstStyle/>
          <a:p>
            <a:pPr marL="0" lvl="0" indent="0" algn="r" rtl="1">
              <a:lnSpc>
                <a:spcPct val="95000"/>
              </a:lnSpc>
              <a:spcBef>
                <a:spcPts val="0"/>
              </a:spcBef>
              <a:spcAft>
                <a:spcPts val="0"/>
              </a:spcAft>
              <a:buClr>
                <a:schemeClr val="dk2"/>
              </a:buClr>
              <a:buSzPts val="3200"/>
              <a:buFont typeface="Arial"/>
              <a:buNone/>
            </a:pPr>
            <a:r>
              <a:rPr lang="ar" sz="4400" dirty="0">
                <a:latin typeface="Arial"/>
                <a:ea typeface="Arial"/>
                <a:cs typeface="Arial"/>
                <a:sym typeface="Arial"/>
              </a:rPr>
              <a:t>مدى فعالية اللوالب</a:t>
            </a:r>
            <a:endParaRPr sz="4400" dirty="0"/>
          </a:p>
        </p:txBody>
      </p:sp>
      <p:sp>
        <p:nvSpPr>
          <p:cNvPr id="488" name="Google Shape;488;p69"/>
          <p:cNvSpPr txBox="1"/>
          <p:nvPr/>
        </p:nvSpPr>
        <p:spPr>
          <a:xfrm>
            <a:off x="1028810" y="1240045"/>
            <a:ext cx="7740914" cy="45719"/>
          </a:xfrm>
          <a:prstGeom prst="rect">
            <a:avLst/>
          </a:prstGeom>
          <a:noFill/>
          <a:ln>
            <a:noFill/>
          </a:ln>
        </p:spPr>
        <p:txBody>
          <a:bodyPr spcFirstLastPara="1" wrap="square" lIns="68550" tIns="34275" rIns="68550" bIns="34275" rtlCol="1" anchor="t" anchorCtr="0">
            <a:noAutofit/>
          </a:bodyPr>
          <a:lstStyle/>
          <a:p>
            <a:pPr marL="0" marR="0" lvl="0" indent="0" rtl="1">
              <a:lnSpc>
                <a:spcPct val="95000"/>
              </a:lnSpc>
              <a:spcBef>
                <a:spcPts val="0"/>
              </a:spcBef>
              <a:spcAft>
                <a:spcPts val="0"/>
              </a:spcAft>
              <a:buClr>
                <a:srgbClr val="000000"/>
              </a:buClr>
              <a:buSzPts val="1350"/>
              <a:buFont typeface="Arial"/>
              <a:buNone/>
            </a:pPr>
            <a:r>
              <a:rPr lang="ar" sz="2800" b="0" i="0" u="none" strike="noStrike" cap="none" dirty="0">
                <a:solidFill>
                  <a:schemeClr val="dk2"/>
                </a:solidFill>
                <a:latin typeface="Calibri"/>
                <a:ea typeface="Calibri"/>
                <a:cs typeface="Calibri"/>
                <a:sym typeface="Calibri"/>
              </a:rPr>
              <a:t>مركز اللوالب بين وسائل منع الحمل الأخرى</a:t>
            </a:r>
            <a:endParaRPr sz="2800" b="0" i="0" u="none" strike="noStrike" cap="none" dirty="0">
              <a:solidFill>
                <a:schemeClr val="dk2"/>
              </a:solidFill>
              <a:latin typeface="Calibri"/>
              <a:ea typeface="Calibri"/>
              <a:cs typeface="Calibri"/>
              <a:sym typeface="Calibri"/>
            </a:endParaRPr>
          </a:p>
        </p:txBody>
      </p:sp>
      <p:graphicFrame>
        <p:nvGraphicFramePr>
          <p:cNvPr id="489" name="Google Shape;489;p69"/>
          <p:cNvGraphicFramePr/>
          <p:nvPr>
            <p:extLst>
              <p:ext uri="{D42A27DB-BD31-4B8C-83A1-F6EECF244321}">
                <p14:modId xmlns:p14="http://schemas.microsoft.com/office/powerpoint/2010/main" val="1957222777"/>
              </p:ext>
            </p:extLst>
          </p:nvPr>
        </p:nvGraphicFramePr>
        <p:xfrm>
          <a:off x="2242103" y="2637050"/>
          <a:ext cx="5003725" cy="3454975"/>
        </p:xfrm>
        <a:graphic>
          <a:graphicData uri="http://schemas.openxmlformats.org/drawingml/2006/table">
            <a:tbl>
              <a:tblPr>
                <a:noFill/>
                <a:tableStyleId>{3CE94123-F8F3-4C26-BC5A-E7746B5D8D28}</a:tableStyleId>
              </a:tblPr>
              <a:tblGrid>
                <a:gridCol w="5003725">
                  <a:extLst>
                    <a:ext uri="{9D8B030D-6E8A-4147-A177-3AD203B41FA5}">
                      <a16:colId xmlns:a16="http://schemas.microsoft.com/office/drawing/2014/main" val="20000"/>
                    </a:ext>
                  </a:extLst>
                </a:gridCol>
              </a:tblGrid>
              <a:tr h="937225">
                <a:tc>
                  <a:txBody>
                    <a:bodyPr/>
                    <a:lstStyle/>
                    <a:p>
                      <a:pPr marL="0" marR="0" lvl="0" indent="0" algn="ctr" rtl="1">
                        <a:lnSpc>
                          <a:spcPct val="100000"/>
                        </a:lnSpc>
                        <a:spcBef>
                          <a:spcPts val="0"/>
                        </a:spcBef>
                        <a:spcAft>
                          <a:spcPts val="0"/>
                        </a:spcAft>
                        <a:buClr>
                          <a:srgbClr val="002A6C"/>
                        </a:buClr>
                        <a:buSzPts val="1500"/>
                        <a:buFont typeface="Arial"/>
                        <a:buNone/>
                      </a:pPr>
                      <a:r>
                        <a:rPr lang="ar" sz="2200" b="1" i="0" u="none" strike="noStrike" cap="none">
                          <a:solidFill>
                            <a:srgbClr val="002A6C"/>
                          </a:solidFill>
                          <a:latin typeface="Calibri"/>
                          <a:ea typeface="Calibri"/>
                          <a:cs typeface="Calibri"/>
                          <a:sym typeface="Calibri"/>
                        </a:rPr>
                        <a:t>تعقيم الذكور</a:t>
                      </a:r>
                      <a:endParaRPr sz="2200" u="none" strike="noStrike" cap="none">
                        <a:solidFill>
                          <a:srgbClr val="002A6C"/>
                        </a:solidFill>
                        <a:latin typeface="Calibri"/>
                        <a:ea typeface="Calibri"/>
                        <a:cs typeface="Calibri"/>
                        <a:sym typeface="Calibri"/>
                      </a:endParaRPr>
                    </a:p>
                    <a:p>
                      <a:pPr marL="0" marR="0" lvl="0" indent="0" algn="ctr" rtl="1">
                        <a:lnSpc>
                          <a:spcPct val="100000"/>
                        </a:lnSpc>
                        <a:spcBef>
                          <a:spcPts val="300"/>
                        </a:spcBef>
                        <a:spcAft>
                          <a:spcPts val="0"/>
                        </a:spcAft>
                        <a:buClr>
                          <a:srgbClr val="002A6C"/>
                        </a:buClr>
                        <a:buSzPts val="1500"/>
                        <a:buFont typeface="Arial"/>
                        <a:buNone/>
                      </a:pPr>
                      <a:r>
                        <a:rPr lang="ar" sz="2200" b="1" i="0" u="none" strike="noStrike" cap="none">
                          <a:solidFill>
                            <a:srgbClr val="002A6C"/>
                          </a:solidFill>
                          <a:latin typeface="Calibri"/>
                          <a:ea typeface="Calibri"/>
                          <a:cs typeface="Calibri"/>
                          <a:sym typeface="Calibri"/>
                        </a:rPr>
                        <a:t>تعقيم الإناث</a:t>
                      </a:r>
                      <a:endParaRPr sz="2200" i="0" u="none" strike="noStrike" cap="none">
                        <a:solidFill>
                          <a:srgbClr val="002A6C"/>
                        </a:solidFill>
                        <a:latin typeface="Calibri"/>
                        <a:ea typeface="Calibri"/>
                        <a:cs typeface="Calibri"/>
                        <a:sym typeface="Calibri"/>
                      </a:endParaRPr>
                    </a:p>
                  </a:txBody>
                  <a:tcPr marL="51425" marR="51425" marT="25700" marB="25700" anchor="ctr">
                    <a:lnL w="12700" cap="flat" cmpd="sng">
                      <a:solidFill>
                        <a:srgbClr val="002A6C"/>
                      </a:solidFill>
                      <a:prstDash val="solid"/>
                      <a:round/>
                      <a:headEnd type="none" w="sm" len="sm"/>
                      <a:tailEnd type="none" w="sm" len="sm"/>
                    </a:lnL>
                    <a:lnR w="12700" cap="flat" cmpd="sng">
                      <a:solidFill>
                        <a:srgbClr val="002A6C"/>
                      </a:solidFill>
                      <a:prstDash val="solid"/>
                      <a:round/>
                      <a:headEnd type="none" w="sm" len="sm"/>
                      <a:tailEnd type="none" w="sm" len="sm"/>
                    </a:lnR>
                    <a:lnT w="12700" cap="flat" cmpd="sng">
                      <a:solidFill>
                        <a:srgbClr val="002A6C"/>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843800">
                <a:tc>
                  <a:txBody>
                    <a:bodyPr/>
                    <a:lstStyle/>
                    <a:p>
                      <a:pPr marL="0" marR="0" lvl="0" indent="0" algn="ctr" rtl="1">
                        <a:lnSpc>
                          <a:spcPct val="100000"/>
                        </a:lnSpc>
                        <a:spcBef>
                          <a:spcPts val="0"/>
                        </a:spcBef>
                        <a:spcAft>
                          <a:spcPts val="0"/>
                        </a:spcAft>
                        <a:buClr>
                          <a:srgbClr val="002A6C"/>
                        </a:buClr>
                        <a:buSzPts val="1500"/>
                        <a:buFont typeface="Arial"/>
                        <a:buNone/>
                      </a:pPr>
                      <a:r>
                        <a:rPr lang="ar" sz="2200" b="1" i="0" u="none" strike="noStrike" cap="none">
                          <a:solidFill>
                            <a:srgbClr val="002A6C"/>
                          </a:solidFill>
                          <a:latin typeface="Calibri"/>
                          <a:ea typeface="Calibri"/>
                          <a:cs typeface="Calibri"/>
                          <a:sym typeface="Calibri"/>
                        </a:rPr>
                        <a:t>حقن البروجستين فقط [Progestin]</a:t>
                      </a:r>
                      <a:endParaRPr sz="2200" u="none" strike="noStrike" cap="none">
                        <a:latin typeface="Calibri"/>
                        <a:ea typeface="Calibri"/>
                        <a:cs typeface="Calibri"/>
                        <a:sym typeface="Calibri"/>
                      </a:endParaRPr>
                    </a:p>
                    <a:p>
                      <a:pPr marL="0" marR="0" lvl="0" indent="0" algn="ctr" rtl="1">
                        <a:lnSpc>
                          <a:spcPct val="100000"/>
                        </a:lnSpc>
                        <a:spcBef>
                          <a:spcPts val="300"/>
                        </a:spcBef>
                        <a:spcAft>
                          <a:spcPts val="0"/>
                        </a:spcAft>
                        <a:buClr>
                          <a:srgbClr val="002A6C"/>
                        </a:buClr>
                        <a:buSzPts val="1500"/>
                        <a:buFont typeface="Arial"/>
                        <a:buNone/>
                      </a:pPr>
                      <a:r>
                        <a:rPr lang="ar" sz="2200" b="1" i="0" u="none" strike="noStrike" cap="none">
                          <a:solidFill>
                            <a:srgbClr val="002A6C"/>
                          </a:solidFill>
                          <a:latin typeface="Calibri"/>
                          <a:ea typeface="Calibri"/>
                          <a:cs typeface="Calibri"/>
                          <a:sym typeface="Calibri"/>
                        </a:rPr>
                        <a:t>حبوب منع الحمل الفموية المركبة</a:t>
                      </a:r>
                      <a:endParaRPr sz="2200" u="none" strike="noStrike" cap="none">
                        <a:latin typeface="Calibri"/>
                        <a:ea typeface="Calibri"/>
                        <a:cs typeface="Calibri"/>
                        <a:sym typeface="Calibri"/>
                      </a:endParaRPr>
                    </a:p>
                  </a:txBody>
                  <a:tcPr marL="51425" marR="51425" marT="25700" marB="25700" anchor="ctr">
                    <a:lnL w="12700" cap="flat" cmpd="sng">
                      <a:solidFill>
                        <a:srgbClr val="002A6C"/>
                      </a:solidFill>
                      <a:prstDash val="solid"/>
                      <a:round/>
                      <a:headEnd type="none" w="sm" len="sm"/>
                      <a:tailEnd type="none" w="sm" len="sm"/>
                    </a:lnL>
                    <a:lnR w="12700" cap="flat" cmpd="sng">
                      <a:solidFill>
                        <a:srgbClr val="002A6C"/>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5D2EC"/>
                    </a:solidFill>
                  </a:tcPr>
                </a:tc>
                <a:extLst>
                  <a:ext uri="{0D108BD9-81ED-4DB2-BD59-A6C34878D82A}">
                    <a16:rowId xmlns:a16="http://schemas.microsoft.com/office/drawing/2014/main" val="10001"/>
                  </a:ext>
                </a:extLst>
              </a:tr>
              <a:tr h="1229425">
                <a:tc>
                  <a:txBody>
                    <a:bodyPr/>
                    <a:lstStyle/>
                    <a:p>
                      <a:pPr marL="0" marR="0" lvl="0" indent="0" algn="ctr" rtl="1">
                        <a:lnSpc>
                          <a:spcPct val="100000"/>
                        </a:lnSpc>
                        <a:spcBef>
                          <a:spcPts val="0"/>
                        </a:spcBef>
                        <a:spcAft>
                          <a:spcPts val="0"/>
                        </a:spcAft>
                        <a:buClr>
                          <a:srgbClr val="002A6C"/>
                        </a:buClr>
                        <a:buSzPts val="1500"/>
                        <a:buFont typeface="Arial"/>
                        <a:buNone/>
                      </a:pPr>
                      <a:r>
                        <a:rPr lang="ar" sz="2200" b="1" i="0" u="none" strike="noStrike" cap="none">
                          <a:solidFill>
                            <a:srgbClr val="002A6C"/>
                          </a:solidFill>
                          <a:latin typeface="Calibri"/>
                          <a:ea typeface="Calibri"/>
                          <a:cs typeface="Calibri"/>
                          <a:sym typeface="Calibri"/>
                        </a:rPr>
                        <a:t>الواقي الذكري</a:t>
                      </a:r>
                      <a:endParaRPr sz="2200" b="0" i="0" u="none" strike="noStrike" cap="none">
                        <a:solidFill>
                          <a:srgbClr val="000000"/>
                        </a:solidFill>
                        <a:latin typeface="Calibri"/>
                        <a:ea typeface="Calibri"/>
                        <a:cs typeface="Calibri"/>
                        <a:sym typeface="Calibri"/>
                      </a:endParaRPr>
                    </a:p>
                    <a:p>
                      <a:pPr marL="0" marR="0" lvl="0" indent="0" algn="ctr" rtl="1">
                        <a:lnSpc>
                          <a:spcPct val="100000"/>
                        </a:lnSpc>
                        <a:spcBef>
                          <a:spcPts val="0"/>
                        </a:spcBef>
                        <a:spcAft>
                          <a:spcPts val="0"/>
                        </a:spcAft>
                        <a:buClr>
                          <a:srgbClr val="002A6C"/>
                        </a:buClr>
                        <a:buSzPts val="1500"/>
                        <a:buFont typeface="Arial"/>
                        <a:buNone/>
                      </a:pPr>
                      <a:r>
                        <a:rPr lang="ar" sz="2200" b="1" i="0" u="none" strike="noStrike" cap="none">
                          <a:solidFill>
                            <a:srgbClr val="002A6C"/>
                          </a:solidFill>
                          <a:latin typeface="Calibri"/>
                          <a:ea typeface="Calibri"/>
                          <a:cs typeface="Calibri"/>
                          <a:sym typeface="Calibri"/>
                        </a:rPr>
                        <a:t>طريقة الأيام القياسية</a:t>
                      </a:r>
                      <a:endParaRPr sz="2200" b="0" i="0" u="none" strike="noStrike" cap="none">
                        <a:solidFill>
                          <a:srgbClr val="000000"/>
                        </a:solidFill>
                        <a:latin typeface="Calibri"/>
                        <a:ea typeface="Calibri"/>
                        <a:cs typeface="Calibri"/>
                        <a:sym typeface="Calibri"/>
                      </a:endParaRPr>
                    </a:p>
                    <a:p>
                      <a:pPr marL="0" marR="0" lvl="0" indent="0" algn="ctr" rtl="1">
                        <a:lnSpc>
                          <a:spcPct val="100000"/>
                        </a:lnSpc>
                        <a:spcBef>
                          <a:spcPts val="0"/>
                        </a:spcBef>
                        <a:spcAft>
                          <a:spcPts val="0"/>
                        </a:spcAft>
                        <a:buClr>
                          <a:srgbClr val="002A6C"/>
                        </a:buClr>
                        <a:buSzPts val="1500"/>
                        <a:buFont typeface="Arial"/>
                        <a:buNone/>
                      </a:pPr>
                      <a:r>
                        <a:rPr lang="ar" sz="2200" b="1" i="0" u="none" strike="noStrike" cap="none">
                          <a:solidFill>
                            <a:srgbClr val="002A6C"/>
                          </a:solidFill>
                          <a:latin typeface="Calibri"/>
                          <a:ea typeface="Calibri"/>
                          <a:cs typeface="Calibri"/>
                          <a:sym typeface="Calibri"/>
                        </a:rPr>
                        <a:t>الواقي الأنثوي</a:t>
                      </a:r>
                      <a:endParaRPr sz="2200" u="none" strike="noStrike" cap="none">
                        <a:latin typeface="Calibri"/>
                        <a:ea typeface="Calibri"/>
                        <a:cs typeface="Calibri"/>
                        <a:sym typeface="Calibri"/>
                      </a:endParaRPr>
                    </a:p>
                  </a:txBody>
                  <a:tcPr marL="51425" marR="51425" marT="25700" marB="25700" anchor="ctr">
                    <a:lnL w="12700" cap="flat" cmpd="sng">
                      <a:solidFill>
                        <a:srgbClr val="002A6C"/>
                      </a:solidFill>
                      <a:prstDash val="solid"/>
                      <a:round/>
                      <a:headEnd type="none" w="sm" len="sm"/>
                      <a:tailEnd type="none" w="sm" len="sm"/>
                    </a:lnL>
                    <a:lnR w="12700" cap="flat" cmpd="sng">
                      <a:solidFill>
                        <a:srgbClr val="002A6C"/>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DE0F2"/>
                    </a:solidFill>
                  </a:tcPr>
                </a:tc>
                <a:extLst>
                  <a:ext uri="{0D108BD9-81ED-4DB2-BD59-A6C34878D82A}">
                    <a16:rowId xmlns:a16="http://schemas.microsoft.com/office/drawing/2014/main" val="10002"/>
                  </a:ext>
                </a:extLst>
              </a:tr>
              <a:tr h="444525">
                <a:tc>
                  <a:txBody>
                    <a:bodyPr/>
                    <a:lstStyle/>
                    <a:p>
                      <a:pPr marL="0" marR="0" lvl="0" indent="0" algn="ctr" rtl="1">
                        <a:lnSpc>
                          <a:spcPct val="100000"/>
                        </a:lnSpc>
                        <a:spcBef>
                          <a:spcPts val="0"/>
                        </a:spcBef>
                        <a:spcAft>
                          <a:spcPts val="0"/>
                        </a:spcAft>
                        <a:buClr>
                          <a:srgbClr val="002A6C"/>
                        </a:buClr>
                        <a:buSzPts val="1500"/>
                        <a:buFont typeface="Arial"/>
                        <a:buNone/>
                      </a:pPr>
                      <a:r>
                        <a:rPr lang="ar" sz="2200" b="1" i="0" u="none" strike="noStrike" cap="none" dirty="0">
                          <a:solidFill>
                            <a:srgbClr val="002A6C"/>
                          </a:solidFill>
                          <a:latin typeface="Calibri"/>
                          <a:ea typeface="Calibri"/>
                          <a:cs typeface="Calibri"/>
                          <a:sym typeface="Calibri"/>
                        </a:rPr>
                        <a:t>مبيدات النطاف</a:t>
                      </a:r>
                      <a:endParaRPr sz="2200" u="none" strike="noStrike" cap="none" dirty="0">
                        <a:latin typeface="Calibri"/>
                        <a:ea typeface="Calibri"/>
                        <a:cs typeface="Calibri"/>
                        <a:sym typeface="Calibri"/>
                      </a:endParaRPr>
                    </a:p>
                  </a:txBody>
                  <a:tcPr marL="51425" marR="51425" marT="25700" marB="25700" anchor="ctr">
                    <a:lnL w="12700" cap="flat" cmpd="sng">
                      <a:solidFill>
                        <a:srgbClr val="002A6C"/>
                      </a:solidFill>
                      <a:prstDash val="solid"/>
                      <a:round/>
                      <a:headEnd type="none" w="sm" len="sm"/>
                      <a:tailEnd type="none" w="sm" len="sm"/>
                    </a:lnL>
                    <a:lnR w="12700" cap="flat" cmpd="sng">
                      <a:solidFill>
                        <a:srgbClr val="002A6C"/>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2A6C"/>
                      </a:solidFill>
                      <a:prstDash val="solid"/>
                      <a:round/>
                      <a:headEnd type="none" w="sm" len="sm"/>
                      <a:tailEnd type="none" w="sm" len="sm"/>
                    </a:lnB>
                    <a:solidFill>
                      <a:srgbClr val="E6EFF8"/>
                    </a:solidFill>
                  </a:tcPr>
                </a:tc>
                <a:extLst>
                  <a:ext uri="{0D108BD9-81ED-4DB2-BD59-A6C34878D82A}">
                    <a16:rowId xmlns:a16="http://schemas.microsoft.com/office/drawing/2014/main" val="10003"/>
                  </a:ext>
                </a:extLst>
              </a:tr>
            </a:tbl>
          </a:graphicData>
        </a:graphic>
      </p:graphicFrame>
      <p:grpSp>
        <p:nvGrpSpPr>
          <p:cNvPr id="490" name="Google Shape;490;p69" descr="Arrow pointing upwards labelled with less effective at the bottom and more effective at the top. "/>
          <p:cNvGrpSpPr/>
          <p:nvPr/>
        </p:nvGrpSpPr>
        <p:grpSpPr>
          <a:xfrm>
            <a:off x="6728612" y="2140373"/>
            <a:ext cx="2415388" cy="3951670"/>
            <a:chOff x="632253" y="2140373"/>
            <a:chExt cx="2415388" cy="3951670"/>
          </a:xfrm>
        </p:grpSpPr>
        <p:grpSp>
          <p:nvGrpSpPr>
            <p:cNvPr id="491" name="Google Shape;491;p69" descr="Arrow pointing up labelled with less effective at the bottom and more effective at the top. "/>
            <p:cNvGrpSpPr/>
            <p:nvPr/>
          </p:nvGrpSpPr>
          <p:grpSpPr>
            <a:xfrm>
              <a:off x="632253" y="2140373"/>
              <a:ext cx="2415388" cy="3951670"/>
              <a:chOff x="-202" y="1727"/>
              <a:chExt cx="2586" cy="2250"/>
            </a:xfrm>
          </p:grpSpPr>
          <p:sp>
            <p:nvSpPr>
              <p:cNvPr id="492" name="Google Shape;492;p69"/>
              <p:cNvSpPr/>
              <p:nvPr/>
            </p:nvSpPr>
            <p:spPr>
              <a:xfrm rot="-5400000">
                <a:off x="88" y="2156"/>
                <a:ext cx="2250" cy="1392"/>
              </a:xfrm>
              <a:prstGeom prst="rightArrow">
                <a:avLst>
                  <a:gd name="adj1" fmla="val 50000"/>
                  <a:gd name="adj2" fmla="val 37216"/>
                </a:avLst>
              </a:prstGeom>
              <a:gradFill>
                <a:gsLst>
                  <a:gs pos="0">
                    <a:schemeClr val="lt2"/>
                  </a:gs>
                  <a:gs pos="74000">
                    <a:schemeClr val="lt2"/>
                  </a:gs>
                  <a:gs pos="83000">
                    <a:schemeClr val="lt2"/>
                  </a:gs>
                  <a:gs pos="100000">
                    <a:schemeClr val="lt2"/>
                  </a:gs>
                </a:gsLst>
                <a:lin ang="5400000" scaled="0"/>
              </a:gradFill>
              <a:ln w="76200" cap="flat" cmpd="sng">
                <a:solidFill>
                  <a:srgbClr val="002A6C"/>
                </a:solidFill>
                <a:prstDash val="solid"/>
                <a:miter lim="800000"/>
                <a:headEnd type="none" w="sm" len="sm"/>
                <a:tailEnd type="none" w="sm" len="sm"/>
              </a:ln>
            </p:spPr>
            <p:txBody>
              <a:bodyPr spcFirstLastPara="1" wrap="square" lIns="68550" tIns="68550" rIns="68550" bIns="68550" rtlCol="1" anchor="ctr" anchorCtr="0">
                <a:no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493" name="Google Shape;493;p69"/>
              <p:cNvSpPr txBox="1"/>
              <p:nvPr/>
            </p:nvSpPr>
            <p:spPr>
              <a:xfrm rot="5400000">
                <a:off x="280" y="2703"/>
                <a:ext cx="1831" cy="696"/>
              </a:xfrm>
              <a:prstGeom prst="rect">
                <a:avLst/>
              </a:prstGeom>
              <a:noFill/>
              <a:ln>
                <a:noFill/>
              </a:ln>
            </p:spPr>
            <p:txBody>
              <a:bodyPr spcFirstLastPara="1" wrap="square" lIns="68550" tIns="34275" rIns="68550" bIns="34275" rtlCol="1" anchor="ctr" anchorCtr="0">
                <a:noAutofit/>
              </a:bodyPr>
              <a:lstStyle/>
              <a:p>
                <a:pPr marL="0" marR="0" lvl="0" indent="0" algn="l" rtl="1">
                  <a:lnSpc>
                    <a:spcPct val="100000"/>
                  </a:lnSpc>
                  <a:spcBef>
                    <a:spcPts val="0"/>
                  </a:spcBef>
                  <a:spcAft>
                    <a:spcPts val="0"/>
                  </a:spcAft>
                  <a:buClr>
                    <a:srgbClr val="000000"/>
                  </a:buClr>
                  <a:buSzPts val="1013"/>
                  <a:buFont typeface="Arial"/>
                  <a:buNone/>
                </a:pPr>
                <a:endParaRPr sz="1013" b="0" i="0" u="none" strike="noStrike" cap="none">
                  <a:solidFill>
                    <a:srgbClr val="FFFFFF"/>
                  </a:solidFill>
                  <a:latin typeface="Arial"/>
                  <a:ea typeface="Arial"/>
                  <a:cs typeface="Arial"/>
                  <a:sym typeface="Arial"/>
                </a:endParaRPr>
              </a:p>
            </p:txBody>
          </p:sp>
          <p:sp>
            <p:nvSpPr>
              <p:cNvPr id="494" name="Google Shape;494;p69"/>
              <p:cNvSpPr/>
              <p:nvPr/>
            </p:nvSpPr>
            <p:spPr>
              <a:xfrm>
                <a:off x="-202" y="2107"/>
                <a:ext cx="2586" cy="549"/>
              </a:xfrm>
              <a:prstGeom prst="ellipse">
                <a:avLst/>
              </a:prstGeom>
              <a:solidFill>
                <a:srgbClr val="F2F2F2"/>
              </a:solidFill>
              <a:ln w="9525" cap="flat" cmpd="sng">
                <a:solidFill>
                  <a:schemeClr val="dk2"/>
                </a:solidFill>
                <a:prstDash val="solid"/>
                <a:miter lim="800000"/>
                <a:headEnd type="none" w="sm" len="sm"/>
                <a:tailEnd type="none" w="sm" len="sm"/>
              </a:ln>
            </p:spPr>
            <p:txBody>
              <a:bodyPr spcFirstLastPara="1" wrap="square" lIns="68550" tIns="34275" rIns="68550" bIns="34275" rtlCol="1" anchor="t" anchorCtr="0">
                <a:noAutofit/>
              </a:bodyPr>
              <a:lstStyle/>
              <a:p>
                <a:pPr marL="0" marR="0" lvl="0" indent="0" algn="ctr" rtl="1">
                  <a:lnSpc>
                    <a:spcPct val="90000"/>
                  </a:lnSpc>
                  <a:spcBef>
                    <a:spcPts val="0"/>
                  </a:spcBef>
                  <a:spcAft>
                    <a:spcPts val="0"/>
                  </a:spcAft>
                  <a:buClr>
                    <a:srgbClr val="000000"/>
                  </a:buClr>
                  <a:buSzPts val="788"/>
                  <a:buFont typeface="Arial"/>
                  <a:buNone/>
                </a:pPr>
                <a:r>
                  <a:rPr lang="ar" sz="2200" b="1" i="0" u="none" strike="noStrike" cap="none">
                    <a:solidFill>
                      <a:srgbClr val="15395B"/>
                    </a:solidFill>
                    <a:latin typeface="Calibri"/>
                    <a:ea typeface="Calibri"/>
                    <a:cs typeface="Calibri"/>
                    <a:sym typeface="Calibri"/>
                  </a:rPr>
                  <a:t>أكثر </a:t>
                </a:r>
                <a:endParaRPr/>
              </a:p>
              <a:p>
                <a:pPr marL="0" marR="0" lvl="0" indent="0" algn="ctr" rtl="1">
                  <a:lnSpc>
                    <a:spcPct val="90000"/>
                  </a:lnSpc>
                  <a:spcBef>
                    <a:spcPts val="0"/>
                  </a:spcBef>
                  <a:spcAft>
                    <a:spcPts val="0"/>
                  </a:spcAft>
                  <a:buClr>
                    <a:srgbClr val="000000"/>
                  </a:buClr>
                  <a:buSzPts val="788"/>
                  <a:buFont typeface="Arial"/>
                  <a:buNone/>
                </a:pPr>
                <a:r>
                  <a:rPr lang="ar" sz="2200" b="1" i="0" u="none" strike="noStrike" cap="none">
                    <a:solidFill>
                      <a:srgbClr val="15395B"/>
                    </a:solidFill>
                    <a:latin typeface="Calibri"/>
                    <a:ea typeface="Calibri"/>
                    <a:cs typeface="Calibri"/>
                    <a:sym typeface="Calibri"/>
                  </a:rPr>
                  <a:t>فعالية</a:t>
                </a:r>
                <a:endParaRPr sz="2200" b="0" i="0" u="none" strike="noStrike" cap="none">
                  <a:solidFill>
                    <a:srgbClr val="15395B"/>
                  </a:solidFill>
                  <a:latin typeface="Calibri"/>
                  <a:ea typeface="Calibri"/>
                  <a:cs typeface="Calibri"/>
                  <a:sym typeface="Calibri"/>
                </a:endParaRPr>
              </a:p>
            </p:txBody>
          </p:sp>
        </p:grpSp>
        <p:sp>
          <p:nvSpPr>
            <p:cNvPr id="495" name="Google Shape;495;p69"/>
            <p:cNvSpPr/>
            <p:nvPr/>
          </p:nvSpPr>
          <p:spPr>
            <a:xfrm>
              <a:off x="632377" y="4822325"/>
              <a:ext cx="2415264" cy="977454"/>
            </a:xfrm>
            <a:prstGeom prst="ellipse">
              <a:avLst/>
            </a:prstGeom>
            <a:solidFill>
              <a:srgbClr val="F8DCD0"/>
            </a:solidFill>
            <a:ln w="9525" cap="flat" cmpd="sng">
              <a:solidFill>
                <a:schemeClr val="dk2"/>
              </a:solidFill>
              <a:prstDash val="solid"/>
              <a:miter lim="800000"/>
              <a:headEnd type="none" w="sm" len="sm"/>
              <a:tailEnd type="none" w="sm" len="sm"/>
            </a:ln>
          </p:spPr>
          <p:txBody>
            <a:bodyPr spcFirstLastPara="1" wrap="square" lIns="68550" tIns="34275" rIns="68550" bIns="34275" rtlCol="1" anchor="t" anchorCtr="0">
              <a:noAutofit/>
            </a:bodyPr>
            <a:lstStyle/>
            <a:p>
              <a:pPr marL="0" marR="0" lvl="0" indent="0" algn="ctr" rtl="1">
                <a:lnSpc>
                  <a:spcPct val="90000"/>
                </a:lnSpc>
                <a:spcBef>
                  <a:spcPts val="0"/>
                </a:spcBef>
                <a:spcAft>
                  <a:spcPts val="0"/>
                </a:spcAft>
                <a:buClr>
                  <a:srgbClr val="000000"/>
                </a:buClr>
                <a:buSzPts val="788"/>
                <a:buFont typeface="Arial"/>
                <a:buNone/>
              </a:pPr>
              <a:r>
                <a:rPr lang="ar" sz="2200" b="1" i="0" u="none" strike="noStrike" cap="none">
                  <a:solidFill>
                    <a:srgbClr val="002A6C"/>
                  </a:solidFill>
                  <a:latin typeface="Calibri"/>
                  <a:ea typeface="Calibri"/>
                  <a:cs typeface="Calibri"/>
                  <a:sym typeface="Calibri"/>
                </a:rPr>
                <a:t>أقل</a:t>
              </a:r>
              <a:br>
                <a:rPr lang="en-US" sz="2200" b="1" i="0" u="none" strike="noStrike" cap="none">
                  <a:solidFill>
                    <a:srgbClr val="002A6C"/>
                  </a:solidFill>
                  <a:latin typeface="Calibri"/>
                  <a:ea typeface="Calibri"/>
                  <a:cs typeface="Calibri"/>
                  <a:sym typeface="Calibri"/>
                </a:rPr>
              </a:br>
              <a:r>
                <a:rPr lang="ar" sz="2200" b="1" i="0" u="none" strike="noStrike" cap="none">
                  <a:solidFill>
                    <a:srgbClr val="002A6C"/>
                  </a:solidFill>
                  <a:latin typeface="Calibri"/>
                  <a:ea typeface="Calibri"/>
                  <a:cs typeface="Calibri"/>
                  <a:sym typeface="Calibri"/>
                </a:rPr>
                <a:t>فعالية</a:t>
              </a:r>
              <a:endParaRPr sz="2200" b="0" i="0" u="none" strike="noStrike" cap="none">
                <a:solidFill>
                  <a:srgbClr val="000000"/>
                </a:solidFill>
                <a:latin typeface="Calibri"/>
                <a:ea typeface="Calibri"/>
                <a:cs typeface="Calibri"/>
                <a:sym typeface="Calibri"/>
              </a:endParaRPr>
            </a:p>
          </p:txBody>
        </p:sp>
      </p:grpSp>
      <p:sp>
        <p:nvSpPr>
          <p:cNvPr id="497" name="Google Shape;497;p69"/>
          <p:cNvSpPr txBox="1"/>
          <p:nvPr/>
        </p:nvSpPr>
        <p:spPr>
          <a:xfrm>
            <a:off x="911985" y="2839874"/>
            <a:ext cx="1249363" cy="589126"/>
          </a:xfrm>
          <a:prstGeom prst="rect">
            <a:avLst/>
          </a:prstGeom>
          <a:noFill/>
          <a:ln>
            <a:noFill/>
          </a:ln>
        </p:spPr>
        <p:txBody>
          <a:bodyPr spcFirstLastPara="1" wrap="square" lIns="68550" tIns="34275" rIns="68550" bIns="34275" rtlCol="1" anchor="t" anchorCtr="0">
            <a:noAutofit/>
          </a:bodyPr>
          <a:lstStyle/>
          <a:p>
            <a:pPr marL="0" marR="0" lvl="0" indent="0" rtl="1">
              <a:lnSpc>
                <a:spcPct val="100000"/>
              </a:lnSpc>
              <a:spcBef>
                <a:spcPts val="0"/>
              </a:spcBef>
              <a:spcAft>
                <a:spcPts val="0"/>
              </a:spcAft>
              <a:buClr>
                <a:srgbClr val="000000"/>
              </a:buClr>
              <a:buSzPts val="1125"/>
              <a:buFont typeface="Arial"/>
              <a:buNone/>
            </a:pPr>
            <a:r>
              <a:rPr lang="ar" sz="2800" b="1" i="0" u="none" strike="noStrike" cap="none" dirty="0">
                <a:solidFill>
                  <a:schemeClr val="accent1"/>
                </a:solidFill>
                <a:latin typeface="Arial"/>
                <a:ea typeface="Arial"/>
                <a:cs typeface="Arial"/>
                <a:sym typeface="Arial"/>
              </a:rPr>
              <a:t>اللوالب</a:t>
            </a:r>
            <a:endParaRPr sz="2800" b="0" i="0" u="none" strike="noStrike" cap="none" dirty="0">
              <a:solidFill>
                <a:schemeClr val="accent1"/>
              </a:solidFill>
              <a:latin typeface="Arial"/>
              <a:ea typeface="Arial"/>
              <a:cs typeface="Arial"/>
              <a:sym typeface="Arial"/>
            </a:endParaRPr>
          </a:p>
        </p:txBody>
      </p:sp>
      <p:cxnSp>
        <p:nvCxnSpPr>
          <p:cNvPr id="498" name="Google Shape;498;p69"/>
          <p:cNvCxnSpPr>
            <a:cxnSpLocks/>
          </p:cNvCxnSpPr>
          <p:nvPr/>
        </p:nvCxnSpPr>
        <p:spPr>
          <a:xfrm>
            <a:off x="2403612" y="3061247"/>
            <a:ext cx="112522" cy="0"/>
          </a:xfrm>
          <a:prstGeom prst="straightConnector1">
            <a:avLst/>
          </a:prstGeom>
          <a:noFill/>
          <a:ln w="41275" cap="flat" cmpd="sng">
            <a:solidFill>
              <a:srgbClr val="B42B00"/>
            </a:solidFill>
            <a:prstDash val="solid"/>
            <a:round/>
            <a:headEnd type="none" w="sm" len="sm"/>
            <a:tailEnd type="triangle" w="med" len="med"/>
          </a:ln>
        </p:spPr>
      </p:cxnSp>
      <p:sp>
        <p:nvSpPr>
          <p:cNvPr id="499" name="Google Shape;499;p69"/>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25</a:t>
            </a:fld>
            <a:endParaRPr sz="1200">
              <a:solidFill>
                <a:schemeClr val="dk2"/>
              </a:solidFill>
            </a:endParaRPr>
          </a:p>
        </p:txBody>
      </p:sp>
    </p:spTree>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70"/>
          <p:cNvSpPr txBox="1">
            <a:spLocks noGrp="1"/>
          </p:cNvSpPr>
          <p:nvPr>
            <p:ph type="title"/>
          </p:nvPr>
        </p:nvSpPr>
        <p:spPr>
          <a:xfrm>
            <a:off x="457200" y="274638"/>
            <a:ext cx="8229600" cy="1143000"/>
          </a:xfrm>
          <a:prstGeom prst="rect">
            <a:avLst/>
          </a:prstGeom>
          <a:noFill/>
          <a:ln>
            <a:noFill/>
          </a:ln>
        </p:spPr>
        <p:txBody>
          <a:bodyPr spcFirstLastPara="1" wrap="square" lIns="68550" tIns="34275" rIns="68550" bIns="34275" rtlCol="1" anchor="t" anchorCtr="0">
            <a:noAutofit/>
          </a:bodyPr>
          <a:lstStyle/>
          <a:p>
            <a:pPr marL="0" lvl="0" indent="0" algn="r" rtl="1">
              <a:lnSpc>
                <a:spcPct val="89000"/>
              </a:lnSpc>
              <a:spcBef>
                <a:spcPts val="0"/>
              </a:spcBef>
              <a:spcAft>
                <a:spcPts val="0"/>
              </a:spcAft>
              <a:buClr>
                <a:schemeClr val="dk1"/>
              </a:buClr>
              <a:buSzPts val="3200"/>
              <a:buFont typeface="Arial"/>
              <a:buNone/>
            </a:pPr>
            <a:r>
              <a:rPr lang="ar" sz="3800" dirty="0">
                <a:solidFill>
                  <a:schemeClr val="dk2"/>
                </a:solidFill>
                <a:latin typeface="Calibri"/>
                <a:ea typeface="Calibri"/>
                <a:cs typeface="Calibri"/>
                <a:sym typeface="Calibri"/>
              </a:rPr>
              <a:t>توقيت تركيب وإزالة اللولب الرحمية (IUD)</a:t>
            </a:r>
            <a:endParaRPr sz="3800" dirty="0">
              <a:solidFill>
                <a:schemeClr val="dk2"/>
              </a:solidFill>
              <a:latin typeface="Calibri"/>
              <a:ea typeface="Calibri"/>
              <a:cs typeface="Calibri"/>
              <a:sym typeface="Calibri"/>
            </a:endParaRPr>
          </a:p>
        </p:txBody>
      </p:sp>
      <p:sp>
        <p:nvSpPr>
          <p:cNvPr id="506" name="Google Shape;506;p70"/>
          <p:cNvSpPr txBox="1">
            <a:spLocks noGrp="1"/>
          </p:cNvSpPr>
          <p:nvPr>
            <p:ph type="body" idx="1"/>
          </p:nvPr>
        </p:nvSpPr>
        <p:spPr>
          <a:xfrm>
            <a:off x="3641834" y="1200661"/>
            <a:ext cx="4950374" cy="4960301"/>
          </a:xfrm>
          <a:prstGeom prst="rect">
            <a:avLst/>
          </a:prstGeom>
          <a:noFill/>
          <a:ln>
            <a:noFill/>
          </a:ln>
        </p:spPr>
        <p:txBody>
          <a:bodyPr spcFirstLastPara="1" wrap="square" lIns="68550" tIns="34275" rIns="68550" bIns="34275" rtlCol="1" anchor="t" anchorCtr="0">
            <a:noAutofit/>
          </a:bodyPr>
          <a:lstStyle/>
          <a:p>
            <a:pPr marL="0" lvl="0" indent="0" rtl="1">
              <a:lnSpc>
                <a:spcPct val="74000"/>
              </a:lnSpc>
              <a:spcBef>
                <a:spcPts val="0"/>
              </a:spcBef>
              <a:spcAft>
                <a:spcPts val="0"/>
              </a:spcAft>
              <a:buClr>
                <a:schemeClr val="dk1"/>
              </a:buClr>
              <a:buSzPts val="1850"/>
              <a:buNone/>
            </a:pPr>
            <a:r>
              <a:rPr lang="ar" sz="2000" b="1" dirty="0">
                <a:solidFill>
                  <a:schemeClr val="accent1"/>
                </a:solidFill>
                <a:latin typeface="Calibri"/>
                <a:ea typeface="Calibri"/>
                <a:cs typeface="Calibri"/>
                <a:sym typeface="Calibri"/>
              </a:rPr>
              <a:t>يمكن تركيب اللولب النحاسي (Copper IUD):</a:t>
            </a:r>
            <a:endParaRPr sz="2000" dirty="0">
              <a:solidFill>
                <a:schemeClr val="accent1"/>
              </a:solidFill>
              <a:latin typeface="Calibri"/>
              <a:ea typeface="Calibri"/>
              <a:cs typeface="Calibri"/>
              <a:sym typeface="Calibri"/>
            </a:endParaRPr>
          </a:p>
          <a:p>
            <a:pPr marL="342900" lvl="0" indent="-342900" rtl="1">
              <a:lnSpc>
                <a:spcPct val="74000"/>
              </a:lnSpc>
              <a:spcBef>
                <a:spcPts val="488"/>
              </a:spcBef>
              <a:spcAft>
                <a:spcPts val="0"/>
              </a:spcAft>
              <a:buClr>
                <a:schemeClr val="dk2"/>
              </a:buClr>
              <a:buSzPts val="1850"/>
              <a:buFont typeface="Arial"/>
              <a:buChar char="•"/>
            </a:pPr>
            <a:r>
              <a:rPr lang="ar" sz="2000" dirty="0">
                <a:solidFill>
                  <a:schemeClr val="dk2"/>
                </a:solidFill>
                <a:latin typeface="Calibri"/>
                <a:ea typeface="Calibri"/>
                <a:cs typeface="Calibri"/>
                <a:sym typeface="Calibri"/>
              </a:rPr>
              <a:t>في أي يوم من أيام دورة الطمث شريطة أن تتأكد إلى حدٍّ كبير من عدم وجود حمل.</a:t>
            </a:r>
            <a:endParaRPr sz="2000" b="1" dirty="0">
              <a:solidFill>
                <a:schemeClr val="dk2"/>
              </a:solidFill>
              <a:latin typeface="Calibri"/>
              <a:ea typeface="Calibri"/>
              <a:cs typeface="Calibri"/>
              <a:sym typeface="Calibri"/>
            </a:endParaRPr>
          </a:p>
          <a:p>
            <a:pPr marL="342900" lvl="0" indent="-342900" rtl="1">
              <a:lnSpc>
                <a:spcPct val="74000"/>
              </a:lnSpc>
              <a:spcBef>
                <a:spcPts val="488"/>
              </a:spcBef>
              <a:spcAft>
                <a:spcPts val="0"/>
              </a:spcAft>
              <a:buClr>
                <a:schemeClr val="dk2"/>
              </a:buClr>
              <a:buSzPts val="1850"/>
              <a:buFont typeface="Arial"/>
              <a:buChar char="•"/>
            </a:pPr>
            <a:r>
              <a:rPr lang="ar" sz="2000" dirty="0">
                <a:solidFill>
                  <a:schemeClr val="dk2"/>
                </a:solidFill>
                <a:latin typeface="Calibri"/>
                <a:ea typeface="Calibri"/>
                <a:cs typeface="Calibri"/>
                <a:sym typeface="Calibri"/>
              </a:rPr>
              <a:t>بعد الولادة (خلال 48 ساعة من الولادة).</a:t>
            </a:r>
            <a:endParaRPr sz="2000" dirty="0">
              <a:solidFill>
                <a:schemeClr val="dk2"/>
              </a:solidFill>
              <a:latin typeface="Calibri"/>
              <a:ea typeface="Calibri"/>
              <a:cs typeface="Calibri"/>
              <a:sym typeface="Calibri"/>
            </a:endParaRPr>
          </a:p>
          <a:p>
            <a:pPr marL="342900" lvl="0" indent="-342900" rtl="1">
              <a:lnSpc>
                <a:spcPct val="74000"/>
              </a:lnSpc>
              <a:spcBef>
                <a:spcPts val="488"/>
              </a:spcBef>
              <a:spcAft>
                <a:spcPts val="0"/>
              </a:spcAft>
              <a:buClr>
                <a:schemeClr val="dk2"/>
              </a:buClr>
              <a:buSzPts val="1850"/>
              <a:buFont typeface="Arial"/>
              <a:buChar char="•"/>
            </a:pPr>
            <a:r>
              <a:rPr lang="ar" sz="2000" dirty="0">
                <a:solidFill>
                  <a:schemeClr val="dk2"/>
                </a:solidFill>
                <a:latin typeface="Calibri"/>
                <a:ea typeface="Calibri"/>
                <a:cs typeface="Calibri"/>
                <a:sym typeface="Calibri"/>
              </a:rPr>
              <a:t>بعد الإجهاض العمدي /الإجهاض التلقائي فوراً إن لم يكن هناك عدوى.</a:t>
            </a:r>
            <a:endParaRPr sz="2000" dirty="0">
              <a:solidFill>
                <a:schemeClr val="dk2"/>
              </a:solidFill>
              <a:latin typeface="Calibri"/>
              <a:ea typeface="Calibri"/>
              <a:cs typeface="Calibri"/>
              <a:sym typeface="Calibri"/>
            </a:endParaRPr>
          </a:p>
          <a:p>
            <a:pPr marL="342900" lvl="0" indent="-342900" rtl="1">
              <a:lnSpc>
                <a:spcPct val="74000"/>
              </a:lnSpc>
              <a:spcBef>
                <a:spcPts val="488"/>
              </a:spcBef>
              <a:spcAft>
                <a:spcPts val="0"/>
              </a:spcAft>
              <a:buClr>
                <a:schemeClr val="dk2"/>
              </a:buClr>
              <a:buSzPts val="1850"/>
              <a:buFont typeface="Arial"/>
              <a:buChar char="•"/>
            </a:pPr>
            <a:r>
              <a:rPr lang="ar" sz="2000" dirty="0">
                <a:solidFill>
                  <a:schemeClr val="dk2"/>
                </a:solidFill>
                <a:latin typeface="Calibri"/>
                <a:ea typeface="Calibri"/>
                <a:cs typeface="Calibri"/>
                <a:sym typeface="Calibri"/>
              </a:rPr>
              <a:t>التحوّل من استعمال وسيلة إلى وسيلة أخرى على الفور إذا تم استخدام الوسيلة بطريقة صحيحة ومنتظمة.</a:t>
            </a:r>
            <a:endParaRPr sz="2000" dirty="0">
              <a:solidFill>
                <a:schemeClr val="dk2"/>
              </a:solidFill>
              <a:latin typeface="Calibri"/>
              <a:ea typeface="Calibri"/>
              <a:cs typeface="Calibri"/>
              <a:sym typeface="Calibri"/>
            </a:endParaRPr>
          </a:p>
          <a:p>
            <a:pPr marL="342900" lvl="0" indent="-342900" rtl="1">
              <a:lnSpc>
                <a:spcPct val="74000"/>
              </a:lnSpc>
              <a:spcBef>
                <a:spcPts val="488"/>
              </a:spcBef>
              <a:spcAft>
                <a:spcPts val="0"/>
              </a:spcAft>
              <a:buClr>
                <a:schemeClr val="dk2"/>
              </a:buClr>
              <a:buSzPts val="1850"/>
              <a:buFont typeface="Arial"/>
              <a:buChar char="•"/>
            </a:pPr>
            <a:r>
              <a:rPr lang="ar" sz="2000" dirty="0">
                <a:solidFill>
                  <a:schemeClr val="dk2"/>
                </a:solidFill>
                <a:latin typeface="Calibri"/>
                <a:ea typeface="Calibri"/>
                <a:cs typeface="Calibri"/>
                <a:sym typeface="Calibri"/>
              </a:rPr>
              <a:t>للتحوّل من استخدام الحقن إلى اللولب (IUD)، يمكن للعميلة تركيب اللولب في موعد الحقنة التالية. لا داعي لاستخدام حبوب منع الحمل الطارئة.</a:t>
            </a:r>
            <a:endParaRPr sz="2000" dirty="0">
              <a:solidFill>
                <a:schemeClr val="dk2"/>
              </a:solidFill>
              <a:latin typeface="Calibri"/>
              <a:ea typeface="Calibri"/>
              <a:cs typeface="Calibri"/>
              <a:sym typeface="Calibri"/>
            </a:endParaRPr>
          </a:p>
          <a:p>
            <a:pPr marL="342900" lvl="0" indent="-342900" rtl="1">
              <a:lnSpc>
                <a:spcPct val="74000"/>
              </a:lnSpc>
              <a:spcBef>
                <a:spcPts val="488"/>
              </a:spcBef>
              <a:spcAft>
                <a:spcPts val="0"/>
              </a:spcAft>
              <a:buClr>
                <a:schemeClr val="dk2"/>
              </a:buClr>
              <a:buSzPts val="1850"/>
              <a:buFont typeface="Arial"/>
              <a:buChar char="•"/>
            </a:pPr>
            <a:r>
              <a:rPr lang="ar" sz="2000" dirty="0">
                <a:solidFill>
                  <a:schemeClr val="dk2"/>
                </a:solidFill>
                <a:latin typeface="Calibri"/>
                <a:ea typeface="Calibri"/>
                <a:cs typeface="Calibri"/>
                <a:sym typeface="Calibri"/>
              </a:rPr>
              <a:t>بعد تناول حبوب منع الحمل الطارئة: يمكن تركيب اللولب (IUD) في اليوم نفسه الذي يتم فيه تناول الحبوب. لا داعي لاستخدام وسيلة إضافية لمنع الحمل. إذا لم تكن العميلة تستخدم اللولب (IUD) حالياً، يمكن تركيبه إذا تم التأكد إلى حدٍّ كبير من عدم وجود حمل.</a:t>
            </a:r>
            <a:endParaRPr sz="2000" dirty="0">
              <a:solidFill>
                <a:schemeClr val="dk2"/>
              </a:solidFill>
              <a:latin typeface="Calibri"/>
              <a:ea typeface="Calibri"/>
              <a:cs typeface="Calibri"/>
              <a:sym typeface="Calibri"/>
            </a:endParaRPr>
          </a:p>
          <a:p>
            <a:pPr marL="288036" lvl="0" indent="-170561" rtl="1">
              <a:lnSpc>
                <a:spcPct val="74000"/>
              </a:lnSpc>
              <a:spcBef>
                <a:spcPts val="488"/>
              </a:spcBef>
              <a:spcAft>
                <a:spcPts val="0"/>
              </a:spcAft>
              <a:buClr>
                <a:schemeClr val="dk1"/>
              </a:buClr>
              <a:buSzPts val="1850"/>
              <a:buNone/>
            </a:pPr>
            <a:endParaRPr sz="2000" dirty="0">
              <a:latin typeface="Arial"/>
              <a:ea typeface="Arial"/>
              <a:cs typeface="Arial"/>
              <a:sym typeface="Arial"/>
            </a:endParaRPr>
          </a:p>
          <a:p>
            <a:pPr marL="288036" lvl="0" indent="-199930" rtl="1">
              <a:lnSpc>
                <a:spcPct val="74000"/>
              </a:lnSpc>
              <a:spcBef>
                <a:spcPts val="900"/>
              </a:spcBef>
              <a:spcAft>
                <a:spcPts val="0"/>
              </a:spcAft>
              <a:buClr>
                <a:schemeClr val="dk2"/>
              </a:buClr>
              <a:buSzPts val="1850"/>
              <a:buNone/>
            </a:pPr>
            <a:endParaRPr sz="2000" dirty="0">
              <a:latin typeface="Arial"/>
              <a:ea typeface="Arial"/>
              <a:cs typeface="Arial"/>
              <a:sym typeface="Arial"/>
            </a:endParaRPr>
          </a:p>
        </p:txBody>
      </p:sp>
      <p:sp>
        <p:nvSpPr>
          <p:cNvPr id="507" name="Google Shape;507;p70"/>
          <p:cNvSpPr txBox="1">
            <a:spLocks noGrp="1"/>
          </p:cNvSpPr>
          <p:nvPr>
            <p:ph type="body" idx="2"/>
          </p:nvPr>
        </p:nvSpPr>
        <p:spPr>
          <a:xfrm>
            <a:off x="1434663" y="1200060"/>
            <a:ext cx="1828799" cy="4960301"/>
          </a:xfrm>
          <a:prstGeom prst="rect">
            <a:avLst/>
          </a:prstGeom>
          <a:noFill/>
          <a:ln w="28575" cap="flat" cmpd="sng">
            <a:solidFill>
              <a:schemeClr val="accent1"/>
            </a:solidFill>
            <a:prstDash val="solid"/>
            <a:round/>
            <a:headEnd type="none" w="sm" len="sm"/>
            <a:tailEnd type="none" w="sm" len="sm"/>
          </a:ln>
        </p:spPr>
        <p:txBody>
          <a:bodyPr spcFirstLastPara="1" wrap="square" lIns="68550" tIns="34275" rIns="68550" bIns="34275" rtlCol="1" anchor="t" anchorCtr="0">
            <a:noAutofit/>
          </a:bodyPr>
          <a:lstStyle/>
          <a:p>
            <a:pPr marL="0" lvl="0" indent="0" rtl="1">
              <a:lnSpc>
                <a:spcPct val="94000"/>
              </a:lnSpc>
              <a:spcBef>
                <a:spcPts val="0"/>
              </a:spcBef>
              <a:spcAft>
                <a:spcPts val="0"/>
              </a:spcAft>
              <a:buClr>
                <a:schemeClr val="dk2"/>
              </a:buClr>
              <a:buSzPts val="1800"/>
              <a:buNone/>
            </a:pPr>
            <a:r>
              <a:rPr lang="ar" sz="2200" b="1" dirty="0">
                <a:solidFill>
                  <a:schemeClr val="accent1"/>
                </a:solidFill>
                <a:latin typeface="Calibri"/>
                <a:ea typeface="Calibri"/>
                <a:cs typeface="Calibri"/>
                <a:sym typeface="Calibri"/>
              </a:rPr>
              <a:t>إزالة اللولب النحاسي (Copper IUD)</a:t>
            </a:r>
            <a:endParaRPr sz="2200" dirty="0">
              <a:solidFill>
                <a:schemeClr val="accent1"/>
              </a:solidFill>
              <a:latin typeface="Calibri"/>
              <a:ea typeface="Calibri"/>
              <a:cs typeface="Calibri"/>
              <a:sym typeface="Calibri"/>
            </a:endParaRPr>
          </a:p>
          <a:p>
            <a:pPr marL="288036" lvl="0" indent="-288036" rtl="1">
              <a:lnSpc>
                <a:spcPct val="94000"/>
              </a:lnSpc>
              <a:spcBef>
                <a:spcPts val="900"/>
              </a:spcBef>
              <a:spcAft>
                <a:spcPts val="0"/>
              </a:spcAft>
              <a:buClr>
                <a:schemeClr val="dk2"/>
              </a:buClr>
              <a:buSzPts val="1800"/>
              <a:buChar char="■"/>
            </a:pPr>
            <a:r>
              <a:rPr lang="ar" sz="2200" dirty="0">
                <a:solidFill>
                  <a:schemeClr val="dk2"/>
                </a:solidFill>
                <a:latin typeface="Calibri"/>
                <a:ea typeface="Calibri"/>
                <a:cs typeface="Calibri"/>
                <a:sym typeface="Calibri"/>
              </a:rPr>
              <a:t>يمكن إزالة اللولب بعد 10 إلى 12 عاماً أو في أي وقت تريد العميلة إزالته.</a:t>
            </a:r>
            <a:endParaRPr sz="2200" dirty="0">
              <a:solidFill>
                <a:schemeClr val="dk2"/>
              </a:solidFill>
              <a:latin typeface="Calibri"/>
              <a:ea typeface="Calibri"/>
              <a:cs typeface="Calibri"/>
              <a:sym typeface="Calibri"/>
            </a:endParaRPr>
          </a:p>
          <a:p>
            <a:pPr marL="288036" lvl="0" indent="-288036" rtl="1">
              <a:lnSpc>
                <a:spcPct val="94000"/>
              </a:lnSpc>
              <a:spcBef>
                <a:spcPts val="900"/>
              </a:spcBef>
              <a:spcAft>
                <a:spcPts val="0"/>
              </a:spcAft>
              <a:buClr>
                <a:schemeClr val="dk2"/>
              </a:buClr>
              <a:buSzPts val="1800"/>
              <a:buChar char="■"/>
            </a:pPr>
            <a:r>
              <a:rPr lang="ar" sz="2200" dirty="0">
                <a:solidFill>
                  <a:schemeClr val="dk2"/>
                </a:solidFill>
                <a:latin typeface="Calibri"/>
                <a:ea typeface="Calibri"/>
                <a:cs typeface="Calibri"/>
                <a:sym typeface="Calibri"/>
              </a:rPr>
              <a:t>اتبع الإرشادات المحلية.  </a:t>
            </a:r>
            <a:endParaRPr sz="2200" dirty="0">
              <a:solidFill>
                <a:schemeClr val="dk2"/>
              </a:solidFill>
              <a:latin typeface="Calibri"/>
              <a:ea typeface="Calibri"/>
              <a:cs typeface="Calibri"/>
              <a:sym typeface="Calibri"/>
            </a:endParaRPr>
          </a:p>
          <a:p>
            <a:pPr marL="288036" lvl="0" indent="-202311" rtl="1">
              <a:lnSpc>
                <a:spcPct val="94000"/>
              </a:lnSpc>
              <a:spcBef>
                <a:spcPts val="900"/>
              </a:spcBef>
              <a:spcAft>
                <a:spcPts val="0"/>
              </a:spcAft>
              <a:buClr>
                <a:schemeClr val="dk2"/>
              </a:buClr>
              <a:buSzPts val="1800"/>
              <a:buNone/>
            </a:pPr>
            <a:endParaRPr sz="2200" dirty="0">
              <a:solidFill>
                <a:srgbClr val="FF0000"/>
              </a:solidFill>
              <a:latin typeface="Arial"/>
              <a:ea typeface="Arial"/>
              <a:cs typeface="Arial"/>
              <a:sym typeface="Arial"/>
            </a:endParaRPr>
          </a:p>
        </p:txBody>
      </p:sp>
      <p:sp>
        <p:nvSpPr>
          <p:cNvPr id="508" name="Google Shape;508;p70"/>
          <p:cNvSpPr txBox="1">
            <a:spLocks noGrp="1"/>
          </p:cNvSpPr>
          <p:nvPr>
            <p:ph type="sldNum" idx="12"/>
          </p:nvPr>
        </p:nvSpPr>
        <p:spPr>
          <a:xfrm>
            <a:off x="6858001" y="6400799"/>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26</a:t>
            </a:fld>
            <a:endParaRPr sz="1200">
              <a:solidFill>
                <a:schemeClr val="dk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71"/>
          <p:cNvSpPr txBox="1">
            <a:spLocks noGrp="1"/>
          </p:cNvSpPr>
          <p:nvPr>
            <p:ph type="title"/>
          </p:nvPr>
        </p:nvSpPr>
        <p:spPr>
          <a:xfrm>
            <a:off x="350730" y="311595"/>
            <a:ext cx="8154443" cy="628031"/>
          </a:xfrm>
          <a:prstGeom prst="rect">
            <a:avLst/>
          </a:prstGeom>
          <a:noFill/>
          <a:ln>
            <a:noFill/>
          </a:ln>
        </p:spPr>
        <p:txBody>
          <a:bodyPr spcFirstLastPara="1" wrap="square" lIns="68550" tIns="34275" rIns="68550" bIns="34275" rtlCol="1" anchor="t" anchorCtr="0">
            <a:noAutofit/>
          </a:bodyPr>
          <a:lstStyle/>
          <a:p>
            <a:pPr marL="0" lvl="0" indent="0" algn="r" rtl="1">
              <a:lnSpc>
                <a:spcPct val="89000"/>
              </a:lnSpc>
              <a:spcBef>
                <a:spcPts val="0"/>
              </a:spcBef>
              <a:spcAft>
                <a:spcPts val="0"/>
              </a:spcAft>
              <a:buClr>
                <a:schemeClr val="dk2"/>
              </a:buClr>
              <a:buSzPts val="3200"/>
              <a:buFont typeface="Arial"/>
              <a:buNone/>
            </a:pPr>
            <a:r>
              <a:rPr lang="ar" sz="3600" dirty="0">
                <a:latin typeface="Calibri"/>
                <a:ea typeface="Calibri"/>
                <a:cs typeface="Calibri"/>
                <a:sym typeface="Calibri"/>
              </a:rPr>
              <a:t>استخدام اللولب (IUD) في فترة ما بعد الولادة </a:t>
            </a:r>
            <a:br>
              <a:rPr lang="en-US" sz="3600" dirty="0">
                <a:latin typeface="Calibri"/>
                <a:ea typeface="Calibri"/>
                <a:cs typeface="Calibri"/>
                <a:sym typeface="Calibri"/>
              </a:rPr>
            </a:br>
            <a:r>
              <a:rPr lang="ar" sz="3600" dirty="0">
                <a:latin typeface="Calibri"/>
                <a:ea typeface="Calibri"/>
                <a:cs typeface="Calibri"/>
                <a:sym typeface="Calibri"/>
              </a:rPr>
              <a:t>وما بعد الإجهاض  </a:t>
            </a:r>
            <a:endParaRPr sz="3600" dirty="0">
              <a:latin typeface="Calibri"/>
              <a:ea typeface="Calibri"/>
              <a:cs typeface="Calibri"/>
              <a:sym typeface="Calibri"/>
            </a:endParaRPr>
          </a:p>
        </p:txBody>
      </p:sp>
      <p:sp>
        <p:nvSpPr>
          <p:cNvPr id="515" name="Google Shape;515;p71"/>
          <p:cNvSpPr txBox="1">
            <a:spLocks noGrp="1"/>
          </p:cNvSpPr>
          <p:nvPr>
            <p:ph type="body" idx="1"/>
          </p:nvPr>
        </p:nvSpPr>
        <p:spPr>
          <a:xfrm>
            <a:off x="751562" y="1571236"/>
            <a:ext cx="7753611" cy="5760719"/>
          </a:xfrm>
          <a:prstGeom prst="rect">
            <a:avLst/>
          </a:prstGeom>
          <a:noFill/>
          <a:ln>
            <a:noFill/>
          </a:ln>
        </p:spPr>
        <p:txBody>
          <a:bodyPr spcFirstLastPara="1" wrap="square" lIns="68550" tIns="34275" rIns="68550" bIns="34275" rtlCol="1" anchor="t" anchorCtr="0">
            <a:noAutofit/>
          </a:bodyPr>
          <a:lstStyle/>
          <a:p>
            <a:pPr marL="0" lvl="0" indent="0" rtl="1">
              <a:lnSpc>
                <a:spcPct val="94000"/>
              </a:lnSpc>
              <a:spcBef>
                <a:spcPts val="0"/>
              </a:spcBef>
              <a:spcAft>
                <a:spcPts val="0"/>
              </a:spcAft>
              <a:buClr>
                <a:schemeClr val="dk2"/>
              </a:buClr>
              <a:buSzPts val="2400"/>
              <a:buNone/>
            </a:pPr>
            <a:r>
              <a:rPr lang="ar" dirty="0">
                <a:solidFill>
                  <a:schemeClr val="dk2"/>
                </a:solidFill>
                <a:latin typeface="Calibri"/>
                <a:ea typeface="Calibri"/>
                <a:cs typeface="Calibri"/>
                <a:sym typeface="Calibri"/>
              </a:rPr>
              <a:t>من الآمن استخدام الغرسات (Implant) واللوالب الرحمية في فترة ما بعد الولادة وفترة ما بعد الإجهاض. </a:t>
            </a:r>
            <a:endParaRPr dirty="0">
              <a:solidFill>
                <a:schemeClr val="dk2"/>
              </a:solidFill>
              <a:latin typeface="Calibri"/>
              <a:ea typeface="Calibri"/>
              <a:cs typeface="Calibri"/>
              <a:sym typeface="Calibri"/>
            </a:endParaRPr>
          </a:p>
          <a:p>
            <a:pPr marL="0" lvl="0" indent="0" rtl="1">
              <a:lnSpc>
                <a:spcPct val="94000"/>
              </a:lnSpc>
              <a:spcBef>
                <a:spcPts val="0"/>
              </a:spcBef>
              <a:spcAft>
                <a:spcPts val="0"/>
              </a:spcAft>
              <a:buClr>
                <a:schemeClr val="dk2"/>
              </a:buClr>
              <a:buSzPts val="2400"/>
              <a:buNone/>
            </a:pPr>
            <a:r>
              <a:rPr lang="ar" b="1" u="sng" dirty="0">
                <a:solidFill>
                  <a:schemeClr val="accent1"/>
                </a:solidFill>
                <a:latin typeface="Calibri"/>
                <a:ea typeface="Calibri"/>
                <a:cs typeface="Calibri"/>
                <a:sym typeface="Calibri"/>
              </a:rPr>
              <a:t>بعد الولادة:</a:t>
            </a:r>
            <a:endParaRPr b="1" dirty="0">
              <a:solidFill>
                <a:schemeClr val="accent1"/>
              </a:solidFill>
              <a:latin typeface="Calibri"/>
              <a:ea typeface="Calibri"/>
              <a:cs typeface="Calibri"/>
              <a:sym typeface="Calibri"/>
            </a:endParaRPr>
          </a:p>
          <a:p>
            <a:pPr marL="914400" lvl="0" indent="-342900" rtl="1">
              <a:lnSpc>
                <a:spcPct val="94000"/>
              </a:lnSpc>
              <a:spcBef>
                <a:spcPts val="0"/>
              </a:spcBef>
              <a:spcAft>
                <a:spcPts val="0"/>
              </a:spcAft>
              <a:buClr>
                <a:schemeClr val="dk2"/>
              </a:buClr>
              <a:buSzPts val="2400"/>
              <a:buChar char="•"/>
            </a:pPr>
            <a:r>
              <a:rPr lang="ar" dirty="0">
                <a:solidFill>
                  <a:schemeClr val="dk2"/>
                </a:solidFill>
                <a:latin typeface="Calibri"/>
                <a:ea typeface="Calibri"/>
                <a:cs typeface="Calibri"/>
                <a:sym typeface="Calibri"/>
              </a:rPr>
              <a:t>يمكن تركيب اللولب النحاسي (Copper IUD) واللولب الهرموني (Hormonal IUD): </a:t>
            </a:r>
            <a:r>
              <a:rPr lang="ar" sz="2400" dirty="0">
                <a:solidFill>
                  <a:schemeClr val="dk2"/>
                </a:solidFill>
                <a:latin typeface="Calibri"/>
                <a:ea typeface="Calibri"/>
                <a:cs typeface="Calibri"/>
                <a:sym typeface="Calibri"/>
              </a:rPr>
              <a:t>بعد ولادة المشيمة: فوراً (في غضون 10 دقائق من ولادة المشيمة)</a:t>
            </a:r>
            <a:endParaRPr dirty="0">
              <a:solidFill>
                <a:schemeClr val="dk2"/>
              </a:solidFill>
              <a:latin typeface="Calibri"/>
              <a:ea typeface="Calibri"/>
              <a:cs typeface="Calibri"/>
              <a:sym typeface="Calibri"/>
            </a:endParaRPr>
          </a:p>
          <a:p>
            <a:pPr marL="914400" lvl="0" indent="-342900" rtl="1">
              <a:lnSpc>
                <a:spcPct val="94000"/>
              </a:lnSpc>
              <a:spcBef>
                <a:spcPts val="0"/>
              </a:spcBef>
              <a:spcAft>
                <a:spcPts val="0"/>
              </a:spcAft>
              <a:buClr>
                <a:schemeClr val="dk2"/>
              </a:buClr>
              <a:buSzPts val="2400"/>
              <a:buChar char="•"/>
            </a:pPr>
            <a:r>
              <a:rPr lang="ar" sz="2400" dirty="0">
                <a:solidFill>
                  <a:schemeClr val="dk2"/>
                </a:solidFill>
                <a:latin typeface="Calibri"/>
                <a:ea typeface="Calibri"/>
                <a:cs typeface="Calibri"/>
                <a:sym typeface="Calibri"/>
              </a:rPr>
              <a:t>أثناء الولادة القيصرية </a:t>
            </a:r>
            <a:endParaRPr dirty="0">
              <a:solidFill>
                <a:schemeClr val="dk2"/>
              </a:solidFill>
              <a:latin typeface="Calibri"/>
              <a:ea typeface="Calibri"/>
              <a:cs typeface="Calibri"/>
              <a:sym typeface="Calibri"/>
            </a:endParaRPr>
          </a:p>
          <a:p>
            <a:pPr marL="914400" lvl="0" indent="-342900" rtl="1">
              <a:lnSpc>
                <a:spcPct val="94000"/>
              </a:lnSpc>
              <a:spcBef>
                <a:spcPts val="0"/>
              </a:spcBef>
              <a:spcAft>
                <a:spcPts val="0"/>
              </a:spcAft>
              <a:buClr>
                <a:schemeClr val="dk2"/>
              </a:buClr>
              <a:buSzPts val="2400"/>
              <a:buChar char="•"/>
            </a:pPr>
            <a:r>
              <a:rPr lang="ar" sz="2400" dirty="0">
                <a:solidFill>
                  <a:schemeClr val="dk2"/>
                </a:solidFill>
                <a:latin typeface="Calibri"/>
                <a:ea typeface="Calibri"/>
                <a:cs typeface="Calibri"/>
                <a:sym typeface="Calibri"/>
              </a:rPr>
              <a:t>بعد الولادة المبكرة، أي خلال 48 ساعة من الولادة </a:t>
            </a:r>
            <a:endParaRPr dirty="0">
              <a:solidFill>
                <a:schemeClr val="dk2"/>
              </a:solidFill>
              <a:latin typeface="Calibri"/>
              <a:ea typeface="Calibri"/>
              <a:cs typeface="Calibri"/>
              <a:sym typeface="Calibri"/>
            </a:endParaRPr>
          </a:p>
          <a:p>
            <a:pPr marL="0" lvl="0" indent="0" rtl="1">
              <a:lnSpc>
                <a:spcPct val="94000"/>
              </a:lnSpc>
              <a:spcBef>
                <a:spcPts val="0"/>
              </a:spcBef>
              <a:spcAft>
                <a:spcPts val="0"/>
              </a:spcAft>
              <a:buClr>
                <a:schemeClr val="dk2"/>
              </a:buClr>
              <a:buSzPts val="2400"/>
              <a:buNone/>
            </a:pPr>
            <a:r>
              <a:rPr lang="ar" sz="2400" b="1" u="sng" dirty="0">
                <a:solidFill>
                  <a:schemeClr val="accent1"/>
                </a:solidFill>
                <a:latin typeface="Calibri"/>
                <a:ea typeface="Calibri"/>
                <a:cs typeface="Calibri"/>
                <a:sym typeface="Calibri"/>
              </a:rPr>
              <a:t>بعد الإجهاض:</a:t>
            </a:r>
            <a:endParaRPr b="1" u="sng" dirty="0">
              <a:solidFill>
                <a:schemeClr val="accent1"/>
              </a:solidFill>
              <a:latin typeface="Calibri"/>
              <a:ea typeface="Calibri"/>
              <a:cs typeface="Calibri"/>
              <a:sym typeface="Calibri"/>
            </a:endParaRPr>
          </a:p>
          <a:p>
            <a:pPr marL="914400" lvl="0" indent="-342900" rtl="1">
              <a:lnSpc>
                <a:spcPct val="94000"/>
              </a:lnSpc>
              <a:spcBef>
                <a:spcPts val="0"/>
              </a:spcBef>
              <a:spcAft>
                <a:spcPts val="0"/>
              </a:spcAft>
              <a:buClr>
                <a:schemeClr val="dk2"/>
              </a:buClr>
              <a:buSzPts val="2400"/>
              <a:buChar char="•"/>
            </a:pPr>
            <a:r>
              <a:rPr lang="ar" sz="2400" dirty="0">
                <a:solidFill>
                  <a:schemeClr val="dk2"/>
                </a:solidFill>
                <a:latin typeface="Calibri"/>
                <a:ea typeface="Calibri"/>
                <a:cs typeface="Calibri"/>
                <a:sym typeface="Calibri"/>
              </a:rPr>
              <a:t>الإخلاء بالطريقة الجراحية: يمكن تركيب اللولب مباشرةً بعد الإجهاض غير المصحوب بمضاعفات في الثلث الأول من الحمل</a:t>
            </a:r>
            <a:endParaRPr dirty="0">
              <a:solidFill>
                <a:schemeClr val="dk2"/>
              </a:solidFill>
              <a:latin typeface="Calibri"/>
              <a:ea typeface="Calibri"/>
              <a:cs typeface="Calibri"/>
              <a:sym typeface="Calibri"/>
            </a:endParaRPr>
          </a:p>
          <a:p>
            <a:pPr marL="914400" lvl="0" indent="-342900" rtl="1">
              <a:lnSpc>
                <a:spcPct val="94000"/>
              </a:lnSpc>
              <a:spcBef>
                <a:spcPts val="0"/>
              </a:spcBef>
              <a:spcAft>
                <a:spcPts val="0"/>
              </a:spcAft>
              <a:buClr>
                <a:schemeClr val="dk2"/>
              </a:buClr>
              <a:buSzPts val="2400"/>
              <a:buChar char="•"/>
            </a:pPr>
            <a:r>
              <a:rPr lang="ar" dirty="0">
                <a:solidFill>
                  <a:schemeClr val="dk2"/>
                </a:solidFill>
                <a:latin typeface="Calibri"/>
                <a:ea typeface="Calibri"/>
                <a:cs typeface="Calibri"/>
                <a:sym typeface="Calibri"/>
              </a:rPr>
              <a:t>الإخلاء بالطرق الطبية: يمكن تركيب اللولب عند التأكد من انتهاء عملية الإجهاض</a:t>
            </a:r>
            <a:endParaRPr dirty="0">
              <a:solidFill>
                <a:schemeClr val="dk2"/>
              </a:solidFill>
              <a:latin typeface="Calibri"/>
              <a:ea typeface="Calibri"/>
              <a:cs typeface="Calibri"/>
              <a:sym typeface="Calibri"/>
            </a:endParaRPr>
          </a:p>
          <a:p>
            <a:pPr marL="685800" lvl="1" indent="-192786" rtl="1">
              <a:lnSpc>
                <a:spcPct val="94000"/>
              </a:lnSpc>
              <a:spcBef>
                <a:spcPts val="1125"/>
              </a:spcBef>
              <a:spcAft>
                <a:spcPts val="0"/>
              </a:spcAft>
              <a:buClr>
                <a:schemeClr val="dk2"/>
              </a:buClr>
              <a:buSzPts val="2000"/>
              <a:buNone/>
            </a:pPr>
            <a:endParaRPr dirty="0">
              <a:latin typeface="Arial"/>
              <a:ea typeface="Arial"/>
              <a:cs typeface="Arial"/>
              <a:sym typeface="Arial"/>
            </a:endParaRPr>
          </a:p>
        </p:txBody>
      </p:sp>
      <p:sp>
        <p:nvSpPr>
          <p:cNvPr id="516" name="Google Shape;516;p7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27</a:t>
            </a:fld>
            <a:endParaRPr sz="1200">
              <a:solidFill>
                <a:schemeClr val="dk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72"/>
          <p:cNvSpPr txBox="1">
            <a:spLocks noGrp="1"/>
          </p:cNvSpPr>
          <p:nvPr>
            <p:ph type="title" idx="4294967295"/>
          </p:nvPr>
        </p:nvSpPr>
        <p:spPr>
          <a:xfrm>
            <a:off x="826717" y="406782"/>
            <a:ext cx="7871196" cy="1143000"/>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3300"/>
              <a:buNone/>
            </a:pPr>
            <a:r>
              <a:rPr lang="ar" sz="4000" dirty="0"/>
              <a:t>اللوالب النحاسية (Copper IUD): المزايا الصحية الأخرى بخلاف منع الحمل</a:t>
            </a:r>
            <a:endParaRPr sz="4000" dirty="0"/>
          </a:p>
        </p:txBody>
      </p:sp>
      <p:sp>
        <p:nvSpPr>
          <p:cNvPr id="522" name="Google Shape;522;p72"/>
          <p:cNvSpPr txBox="1">
            <a:spLocks noGrp="1"/>
          </p:cNvSpPr>
          <p:nvPr>
            <p:ph type="body" idx="4294967295"/>
          </p:nvPr>
        </p:nvSpPr>
        <p:spPr>
          <a:xfrm>
            <a:off x="826717" y="1865870"/>
            <a:ext cx="7871195" cy="4260293"/>
          </a:xfrm>
          <a:prstGeom prst="rect">
            <a:avLst/>
          </a:prstGeom>
          <a:noFill/>
          <a:ln>
            <a:noFill/>
          </a:ln>
        </p:spPr>
        <p:txBody>
          <a:bodyPr spcFirstLastPara="1" wrap="square" lIns="91425" tIns="45700" rIns="91425" bIns="45700" rtlCol="1" anchor="t" anchorCtr="0">
            <a:normAutofit/>
          </a:bodyPr>
          <a:lstStyle/>
          <a:p>
            <a:pPr marL="457200" lvl="0" indent="-381000" rtl="1">
              <a:lnSpc>
                <a:spcPct val="100000"/>
              </a:lnSpc>
              <a:spcBef>
                <a:spcPts val="0"/>
              </a:spcBef>
              <a:spcAft>
                <a:spcPts val="0"/>
              </a:spcAft>
              <a:buClr>
                <a:schemeClr val="dk2"/>
              </a:buClr>
              <a:buSzPts val="2400"/>
              <a:buFont typeface="Calibri"/>
              <a:buNone/>
            </a:pPr>
            <a:r>
              <a:rPr lang="ar" sz="2800" dirty="0">
                <a:solidFill>
                  <a:schemeClr val="dk2"/>
                </a:solidFill>
              </a:rPr>
              <a:t>من المزايا الصحية للولب (IUD):</a:t>
            </a:r>
            <a:endParaRPr sz="2800" dirty="0">
              <a:solidFill>
                <a:schemeClr val="dk2"/>
              </a:solidFill>
            </a:endParaRPr>
          </a:p>
          <a:p>
            <a:pPr marL="457200" lvl="0" indent="-381000" rtl="1">
              <a:lnSpc>
                <a:spcPct val="100000"/>
              </a:lnSpc>
              <a:spcBef>
                <a:spcPts val="0"/>
              </a:spcBef>
              <a:spcAft>
                <a:spcPts val="0"/>
              </a:spcAft>
              <a:buClr>
                <a:schemeClr val="dk2"/>
              </a:buClr>
              <a:buSzPts val="2400"/>
              <a:buChar char="•"/>
            </a:pPr>
            <a:r>
              <a:rPr lang="ar" sz="2800" dirty="0">
                <a:solidFill>
                  <a:schemeClr val="dk2"/>
                </a:solidFill>
              </a:rPr>
              <a:t>منع مخاطر الحمل</a:t>
            </a:r>
            <a:endParaRPr sz="2800" dirty="0">
              <a:solidFill>
                <a:schemeClr val="dk2"/>
              </a:solidFill>
            </a:endParaRPr>
          </a:p>
          <a:p>
            <a:pPr marL="457200" lvl="0" indent="-381000" rtl="1">
              <a:lnSpc>
                <a:spcPct val="100000"/>
              </a:lnSpc>
              <a:spcBef>
                <a:spcPts val="0"/>
              </a:spcBef>
              <a:spcAft>
                <a:spcPts val="0"/>
              </a:spcAft>
              <a:buClr>
                <a:schemeClr val="dk2"/>
              </a:buClr>
              <a:buSzPts val="2400"/>
              <a:buChar char="•"/>
            </a:pPr>
            <a:r>
              <a:rPr lang="ar" sz="2800" dirty="0">
                <a:solidFill>
                  <a:schemeClr val="dk2"/>
                </a:solidFill>
              </a:rPr>
              <a:t>تقليل مخاطر الحمل خارج الرحم</a:t>
            </a:r>
            <a:endParaRPr sz="2800" dirty="0">
              <a:solidFill>
                <a:schemeClr val="dk2"/>
              </a:solidFill>
            </a:endParaRPr>
          </a:p>
          <a:p>
            <a:pPr marL="914400" lvl="1" indent="-361950" rtl="1">
              <a:lnSpc>
                <a:spcPct val="100000"/>
              </a:lnSpc>
              <a:spcBef>
                <a:spcPts val="0"/>
              </a:spcBef>
              <a:spcAft>
                <a:spcPts val="0"/>
              </a:spcAft>
              <a:buClr>
                <a:schemeClr val="dk2"/>
              </a:buClr>
              <a:buSzPts val="2100"/>
              <a:buChar char="–"/>
            </a:pPr>
            <a:r>
              <a:rPr lang="ar" sz="2800" dirty="0">
                <a:solidFill>
                  <a:schemeClr val="dk2"/>
                </a:solidFill>
              </a:rPr>
              <a:t>النسبة بين مستخدِمات اللوالب الرحمية هو 12 لكل 10 الآف سيدة</a:t>
            </a:r>
            <a:endParaRPr sz="2800" dirty="0">
              <a:solidFill>
                <a:schemeClr val="dk2"/>
              </a:solidFill>
            </a:endParaRPr>
          </a:p>
          <a:p>
            <a:pPr marL="914400" lvl="1" indent="-361950" rtl="1">
              <a:lnSpc>
                <a:spcPct val="100000"/>
              </a:lnSpc>
              <a:spcBef>
                <a:spcPts val="0"/>
              </a:spcBef>
              <a:spcAft>
                <a:spcPts val="0"/>
              </a:spcAft>
              <a:buClr>
                <a:schemeClr val="dk2"/>
              </a:buClr>
              <a:buSzPts val="2100"/>
              <a:buChar char="–"/>
            </a:pPr>
            <a:r>
              <a:rPr lang="ar" sz="2800" dirty="0">
                <a:solidFill>
                  <a:schemeClr val="dk2"/>
                </a:solidFill>
              </a:rPr>
              <a:t>النسبة بين النساء اللواتي لا يستخدِمن وسائل منع الحمل تبلغ 65 لكل 10,000 سيدة</a:t>
            </a:r>
            <a:endParaRPr sz="2800" dirty="0">
              <a:solidFill>
                <a:schemeClr val="dk2"/>
              </a:solidFill>
            </a:endParaRPr>
          </a:p>
          <a:p>
            <a:pPr marL="457200" lvl="0" indent="-381000" rtl="1">
              <a:lnSpc>
                <a:spcPct val="100000"/>
              </a:lnSpc>
              <a:spcBef>
                <a:spcPts val="0"/>
              </a:spcBef>
              <a:spcAft>
                <a:spcPts val="0"/>
              </a:spcAft>
              <a:buClr>
                <a:schemeClr val="dk2"/>
              </a:buClr>
              <a:buSzPts val="2400"/>
              <a:buChar char="•"/>
            </a:pPr>
            <a:r>
              <a:rPr lang="ar" sz="2800" dirty="0">
                <a:solidFill>
                  <a:schemeClr val="dk2"/>
                </a:solidFill>
              </a:rPr>
              <a:t>قد يساعد في الحماية من سرطان عنق الرحم وسرطان البطانة الرحمية</a:t>
            </a:r>
            <a:endParaRPr sz="2800" dirty="0">
              <a:solidFill>
                <a:schemeClr val="dk2"/>
              </a:solidFill>
            </a:endParaRPr>
          </a:p>
        </p:txBody>
      </p:sp>
      <p:sp>
        <p:nvSpPr>
          <p:cNvPr id="523" name="Google Shape;523;p7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28</a:t>
            </a:fld>
            <a:endParaRPr sz="1200">
              <a:solidFill>
                <a:schemeClr val="dk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73"/>
          <p:cNvSpPr txBox="1">
            <a:spLocks noGrp="1"/>
          </p:cNvSpPr>
          <p:nvPr>
            <p:ph type="title" idx="4294967295"/>
          </p:nvPr>
        </p:nvSpPr>
        <p:spPr>
          <a:xfrm>
            <a:off x="457200" y="48856"/>
            <a:ext cx="8229600" cy="708422"/>
          </a:xfrm>
          <a:prstGeom prst="rect">
            <a:avLst/>
          </a:prstGeom>
          <a:noFill/>
          <a:ln>
            <a:noFill/>
          </a:ln>
        </p:spPr>
        <p:txBody>
          <a:bodyPr spcFirstLastPara="1" wrap="square" lIns="91425" tIns="45700" rIns="91425" bIns="45700" rtlCol="1" anchor="ctr" anchorCtr="0">
            <a:noAutofit/>
          </a:bodyPr>
          <a:lstStyle/>
          <a:p>
            <a:pPr marL="0" marR="0" lvl="0" indent="0" algn="ctr" rtl="1">
              <a:lnSpc>
                <a:spcPct val="100000"/>
              </a:lnSpc>
              <a:spcBef>
                <a:spcPts val="0"/>
              </a:spcBef>
              <a:spcAft>
                <a:spcPts val="0"/>
              </a:spcAft>
              <a:buClr>
                <a:schemeClr val="dk2"/>
              </a:buClr>
              <a:buSzPts val="3300"/>
              <a:buFont typeface="Calibri"/>
              <a:buNone/>
            </a:pPr>
            <a:r>
              <a:rPr lang="ar" sz="2800" b="1" i="0" dirty="0">
                <a:solidFill>
                  <a:srgbClr val="506687"/>
                </a:solidFill>
                <a:latin typeface="Calibri"/>
                <a:ea typeface="Calibri"/>
                <a:cs typeface="Calibri"/>
                <a:sym typeface="Calibri"/>
              </a:rPr>
              <a:t>مَن التي تستطيع استخدام اللوالب النحاسية (Copper IUD)؟</a:t>
            </a:r>
            <a:r>
              <a:rPr lang="ar" sz="2800" dirty="0"/>
              <a:t> </a:t>
            </a:r>
            <a:endParaRPr sz="2800" dirty="0"/>
          </a:p>
        </p:txBody>
      </p:sp>
      <p:sp>
        <p:nvSpPr>
          <p:cNvPr id="530" name="Google Shape;530;p73"/>
          <p:cNvSpPr txBox="1"/>
          <p:nvPr/>
        </p:nvSpPr>
        <p:spPr>
          <a:xfrm>
            <a:off x="1198214" y="664225"/>
            <a:ext cx="7155675" cy="708422"/>
          </a:xfrm>
          <a:prstGeom prst="rect">
            <a:avLst/>
          </a:prstGeom>
          <a:noFill/>
          <a:ln>
            <a:noFill/>
          </a:ln>
        </p:spPr>
        <p:txBody>
          <a:bodyPr spcFirstLastPara="1" wrap="square" lIns="91425" tIns="45700" rIns="91425" bIns="45700" rtlCol="1" anchor="ctr" anchorCtr="0">
            <a:noAutofit/>
          </a:bodyPr>
          <a:lstStyle/>
          <a:p>
            <a:pPr marL="0" marR="0" lvl="0" indent="0" algn="ctr" rtl="1">
              <a:lnSpc>
                <a:spcPct val="95000"/>
              </a:lnSpc>
              <a:spcBef>
                <a:spcPts val="0"/>
              </a:spcBef>
              <a:spcAft>
                <a:spcPts val="0"/>
              </a:spcAft>
              <a:buClr>
                <a:srgbClr val="000000"/>
              </a:buClr>
              <a:buSzPts val="2800"/>
              <a:buFont typeface="Arial"/>
              <a:buNone/>
            </a:pPr>
            <a:r>
              <a:rPr lang="ar" sz="2800" b="1" i="0" u="none" strike="noStrike" cap="none" dirty="0">
                <a:solidFill>
                  <a:schemeClr val="accent1"/>
                </a:solidFill>
                <a:latin typeface="Calibri"/>
                <a:ea typeface="Calibri"/>
                <a:cs typeface="Calibri"/>
                <a:sym typeface="Calibri"/>
              </a:rPr>
              <a:t>أمثلة من الفئتين 1 و2 (غير شاملة): </a:t>
            </a:r>
            <a:endParaRPr sz="4400" b="1" i="0" u="none" strike="noStrike" cap="none" dirty="0">
              <a:solidFill>
                <a:schemeClr val="dk2"/>
              </a:solidFill>
              <a:latin typeface="Calibri"/>
              <a:ea typeface="Calibri"/>
              <a:cs typeface="Calibri"/>
              <a:sym typeface="Calibri"/>
            </a:endParaRPr>
          </a:p>
        </p:txBody>
      </p:sp>
      <p:sp>
        <p:nvSpPr>
          <p:cNvPr id="531" name="Google Shape;531;p73"/>
          <p:cNvSpPr/>
          <p:nvPr/>
        </p:nvSpPr>
        <p:spPr>
          <a:xfrm>
            <a:off x="6553200" y="5174405"/>
            <a:ext cx="1916482" cy="125015"/>
          </a:xfrm>
          <a:prstGeom prst="rect">
            <a:avLst/>
          </a:prstGeom>
          <a:noFill/>
          <a:ln>
            <a:noFill/>
          </a:ln>
        </p:spPr>
        <p:txBody>
          <a:bodyPr spcFirstLastPara="1" wrap="square" lIns="91425" tIns="45700" rIns="91425" bIns="45700" rtlCol="1" anchor="t" anchorCtr="0">
            <a:noAutofit/>
          </a:bodyPr>
          <a:lstStyle/>
          <a:p>
            <a:pPr marL="1588" marR="0" lvl="0" indent="-1588" rtl="1">
              <a:lnSpc>
                <a:spcPct val="90000"/>
              </a:lnSpc>
              <a:spcBef>
                <a:spcPts val="0"/>
              </a:spcBef>
              <a:spcAft>
                <a:spcPts val="0"/>
              </a:spcAft>
              <a:buClr>
                <a:srgbClr val="000000"/>
              </a:buClr>
              <a:buSzPts val="1400"/>
              <a:buFont typeface="Arial"/>
              <a:buNone/>
            </a:pPr>
            <a:r>
              <a:rPr lang="ar" sz="1400" b="0" i="1" u="none" strike="noStrike" cap="none" dirty="0">
                <a:solidFill>
                  <a:schemeClr val="dk2"/>
                </a:solidFill>
                <a:latin typeface="Arial"/>
                <a:ea typeface="Arial"/>
                <a:cs typeface="Arial"/>
                <a:sym typeface="Arial"/>
              </a:rPr>
              <a:t>المصدر: منظمة الصحة العالمية، 2015.</a:t>
            </a:r>
            <a:endParaRPr dirty="0"/>
          </a:p>
        </p:txBody>
      </p:sp>
      <p:sp>
        <p:nvSpPr>
          <p:cNvPr id="532" name="Google Shape;532;p7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29</a:t>
            </a:fld>
            <a:endParaRPr sz="1200">
              <a:solidFill>
                <a:schemeClr val="dk2"/>
              </a:solidFill>
            </a:endParaRPr>
          </a:p>
        </p:txBody>
      </p:sp>
      <p:graphicFrame>
        <p:nvGraphicFramePr>
          <p:cNvPr id="533" name="Google Shape;533;p73"/>
          <p:cNvGraphicFramePr/>
          <p:nvPr>
            <p:extLst>
              <p:ext uri="{D42A27DB-BD31-4B8C-83A1-F6EECF244321}">
                <p14:modId xmlns:p14="http://schemas.microsoft.com/office/powerpoint/2010/main" val="544528145"/>
              </p:ext>
            </p:extLst>
          </p:nvPr>
        </p:nvGraphicFramePr>
        <p:xfrm>
          <a:off x="701566" y="1465676"/>
          <a:ext cx="7756634" cy="3615700"/>
        </p:xfrm>
        <a:graphic>
          <a:graphicData uri="http://schemas.openxmlformats.org/drawingml/2006/table">
            <a:tbl>
              <a:tblPr>
                <a:noFill/>
                <a:tableStyleId>{919F3888-E6A0-4E8F-BDE8-FE71880276DE}</a:tableStyleId>
              </a:tblPr>
              <a:tblGrid>
                <a:gridCol w="3878317">
                  <a:extLst>
                    <a:ext uri="{9D8B030D-6E8A-4147-A177-3AD203B41FA5}">
                      <a16:colId xmlns:a16="http://schemas.microsoft.com/office/drawing/2014/main" val="638637177"/>
                    </a:ext>
                  </a:extLst>
                </a:gridCol>
                <a:gridCol w="3878317">
                  <a:extLst>
                    <a:ext uri="{9D8B030D-6E8A-4147-A177-3AD203B41FA5}">
                      <a16:colId xmlns:a16="http://schemas.microsoft.com/office/drawing/2014/main" val="20000"/>
                    </a:ext>
                  </a:extLst>
                </a:gridCol>
              </a:tblGrid>
              <a:tr h="411625">
                <a:tc>
                  <a:txBody>
                    <a:bodyPr/>
                    <a:lstStyle/>
                    <a:p>
                      <a:pPr marL="0" marR="0" lvl="0" indent="0" algn="r" rtl="1">
                        <a:lnSpc>
                          <a:spcPct val="100000"/>
                        </a:lnSpc>
                        <a:spcBef>
                          <a:spcPts val="0"/>
                        </a:spcBef>
                        <a:spcAft>
                          <a:spcPts val="0"/>
                        </a:spcAft>
                        <a:buNone/>
                      </a:pPr>
                      <a:r>
                        <a:rPr lang="ar" sz="2000" u="none" strike="noStrike" cap="none" dirty="0">
                          <a:solidFill>
                            <a:srgbClr val="000000"/>
                          </a:solidFill>
                          <a:latin typeface="Calibri"/>
                          <a:ea typeface="Calibri"/>
                          <a:cs typeface="Calibri"/>
                          <a:sym typeface="Calibri"/>
                        </a:rPr>
                        <a:t>الحالات (أمثلة مختارة)</a:t>
                      </a:r>
                      <a:endParaRPr sz="2000" u="none" strike="noStrike" cap="none" dirty="0">
                        <a:solidFill>
                          <a:srgbClr val="000000"/>
                        </a:solidFill>
                        <a:latin typeface="Calibri"/>
                        <a:ea typeface="Calibri"/>
                        <a:cs typeface="Calibri"/>
                        <a:sym typeface="Calibri"/>
                      </a:endParaRPr>
                    </a:p>
                  </a:txBody>
                  <a:tcPr marL="71650" marR="71650" marT="35850" marB="35850" anchor="ctr">
                    <a:lnL w="12700" cap="flat" cmpd="sng" algn="ctr">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solidFill>
                        <a:srgbClr val="008080"/>
                      </a:solidFill>
                      <a:prstDash val="solid"/>
                      <a:round/>
                      <a:headEnd type="none" w="sm" len="sm"/>
                      <a:tailEnd type="none" w="sm" len="sm"/>
                    </a:lnT>
                    <a:lnB w="12700" cap="flat" cmpd="sng" algn="ctr">
                      <a:solidFill>
                        <a:srgbClr val="008080"/>
                      </a:solidFill>
                      <a:prstDash val="solid"/>
                      <a:round/>
                      <a:headEnd type="none" w="sm" len="sm"/>
                      <a:tailEnd type="none" w="sm" len="sm"/>
                    </a:lnB>
                    <a:solidFill>
                      <a:schemeClr val="bg1"/>
                    </a:solidFill>
                  </a:tcPr>
                </a:tc>
                <a:tc>
                  <a:txBody>
                    <a:bodyPr/>
                    <a:lstStyle/>
                    <a:p>
                      <a:pPr marL="0" marR="0" lvl="0" indent="0" algn="r" rtl="1">
                        <a:lnSpc>
                          <a:spcPct val="100000"/>
                        </a:lnSpc>
                        <a:spcBef>
                          <a:spcPts val="0"/>
                        </a:spcBef>
                        <a:spcAft>
                          <a:spcPts val="0"/>
                        </a:spcAft>
                        <a:buNone/>
                      </a:pPr>
                      <a:r>
                        <a:rPr lang="ar-SA" sz="2000" u="none" strike="noStrike" cap="none" dirty="0">
                          <a:solidFill>
                            <a:srgbClr val="000000"/>
                          </a:solidFill>
                          <a:latin typeface="Calibri"/>
                          <a:ea typeface="Calibri"/>
                          <a:cs typeface="Calibri"/>
                          <a:sym typeface="Calibri"/>
                        </a:rPr>
                        <a:t>فئة منظمة الصحة العالمية</a:t>
                      </a:r>
                    </a:p>
                  </a:txBody>
                  <a:tcPr marL="71650" marR="71650" marT="35850" marB="35850" anchor="ctr">
                    <a:lnL w="12700" cap="flat" cmpd="sng" algn="ctr">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solidFill>
                        <a:srgbClr val="008080"/>
                      </a:solidFill>
                      <a:prstDash val="solid"/>
                      <a:round/>
                      <a:headEnd type="none" w="sm" len="sm"/>
                      <a:tailEnd type="none" w="sm" len="sm"/>
                    </a:lnT>
                    <a:lnB w="12700" cap="flat" cmpd="sng" algn="ctr">
                      <a:solidFill>
                        <a:srgbClr val="008080"/>
                      </a:solidFill>
                      <a:prstDash val="solid"/>
                      <a:round/>
                      <a:headEnd type="none" w="sm" len="sm"/>
                      <a:tailEnd type="none" w="sm" len="sm"/>
                    </a:lnB>
                    <a:solidFill>
                      <a:srgbClr val="EAEAEA"/>
                    </a:solidFill>
                  </a:tcPr>
                </a:tc>
                <a:extLst>
                  <a:ext uri="{0D108BD9-81ED-4DB2-BD59-A6C34878D82A}">
                    <a16:rowId xmlns:a16="http://schemas.microsoft.com/office/drawing/2014/main" val="10000"/>
                  </a:ext>
                </a:extLst>
              </a:tr>
              <a:tr h="1443525">
                <a:tc>
                  <a:txBody>
                    <a:bodyPr/>
                    <a:lstStyle/>
                    <a:p>
                      <a:pPr marL="0" marR="0" lvl="0" indent="0" algn="r" rtl="1">
                        <a:lnSpc>
                          <a:spcPct val="100000"/>
                        </a:lnSpc>
                        <a:spcBef>
                          <a:spcPts val="0"/>
                        </a:spcBef>
                        <a:spcAft>
                          <a:spcPts val="0"/>
                        </a:spcAft>
                        <a:buNone/>
                      </a:pPr>
                      <a:r>
                        <a:rPr lang="ar" sz="2000" u="none" strike="noStrike" cap="none" dirty="0">
                          <a:solidFill>
                            <a:srgbClr val="000000"/>
                          </a:solidFill>
                          <a:latin typeface="Calibri"/>
                          <a:ea typeface="Calibri"/>
                          <a:cs typeface="Calibri"/>
                          <a:sym typeface="Calibri"/>
                        </a:rPr>
                        <a:t>من البلوغ حتى 20 سنة أو أقل، قرحة عنق الرحم، الأورام الليفية الرحمية من دون تشويه في تجويف الرحم، حيض غير منتظم وبدون كمية كبيرة من الدم، الرضاعة، التعرُّض لحالات عادية أو حادة من تخثر الأوردة العميقة/انسداد رئوي</a:t>
                      </a:r>
                      <a:endParaRPr sz="1100" dirty="0"/>
                    </a:p>
                  </a:txBody>
                  <a:tcPr marL="71650" marR="71650" marT="35850" marB="35850" anchor="ctr">
                    <a:lnL w="12700" cap="flat" cmpd="sng" algn="ctr">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lgn="ctr">
                      <a:solidFill>
                        <a:srgbClr val="008080"/>
                      </a:solidFill>
                      <a:prstDash val="solid"/>
                      <a:round/>
                      <a:headEnd type="none" w="sm" len="sm"/>
                      <a:tailEnd type="none" w="sm" len="sm"/>
                    </a:lnT>
                    <a:lnB w="12700" cap="flat" cmpd="sng" algn="ctr">
                      <a:solidFill>
                        <a:srgbClr val="008080"/>
                      </a:solidFill>
                      <a:prstDash val="solid"/>
                      <a:round/>
                      <a:headEnd type="none" w="sm" len="sm"/>
                      <a:tailEnd type="none" w="sm" len="sm"/>
                    </a:lnB>
                    <a:solidFill>
                      <a:schemeClr val="bg1"/>
                    </a:solidFill>
                  </a:tcPr>
                </a:tc>
                <a:tc>
                  <a:txBody>
                    <a:bodyPr/>
                    <a:lstStyle/>
                    <a:p>
                      <a:pPr marL="0" marR="0" lvl="0" indent="0" algn="r" rtl="1">
                        <a:lnSpc>
                          <a:spcPct val="100000"/>
                        </a:lnSpc>
                        <a:spcBef>
                          <a:spcPts val="0"/>
                        </a:spcBef>
                        <a:spcAft>
                          <a:spcPts val="0"/>
                        </a:spcAft>
                        <a:buNone/>
                      </a:pPr>
                      <a:r>
                        <a:rPr lang="ar-SA" sz="2000" b="1" u="none" strike="noStrike" cap="none" dirty="0">
                          <a:solidFill>
                            <a:srgbClr val="000000"/>
                          </a:solidFill>
                          <a:latin typeface="Calibri"/>
                          <a:ea typeface="Calibri"/>
                          <a:cs typeface="Calibri"/>
                          <a:sym typeface="Calibri"/>
                        </a:rPr>
                        <a:t>الفئة الأولى</a:t>
                      </a:r>
                      <a:endParaRPr lang="ar-SA" sz="1100" dirty="0"/>
                    </a:p>
                  </a:txBody>
                  <a:tcPr marL="71650" marR="71650" marT="35850" marB="35850" anchor="ctr">
                    <a:lnL w="12700" cap="flat" cmpd="sng" algn="ctr">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lgn="ctr">
                      <a:solidFill>
                        <a:srgbClr val="008080"/>
                      </a:solidFill>
                      <a:prstDash val="solid"/>
                      <a:round/>
                      <a:headEnd type="none" w="sm" len="sm"/>
                      <a:tailEnd type="none" w="sm" len="sm"/>
                    </a:lnT>
                    <a:lnB w="12700" cap="flat" cmpd="sng" algn="ctr">
                      <a:solidFill>
                        <a:srgbClr val="008080"/>
                      </a:solidFill>
                      <a:prstDash val="solid"/>
                      <a:round/>
                      <a:headEnd type="none" w="sm" len="sm"/>
                      <a:tailEnd type="none" w="sm" len="sm"/>
                    </a:lnB>
                    <a:solidFill>
                      <a:srgbClr val="92D050"/>
                    </a:solidFill>
                  </a:tcPr>
                </a:tc>
                <a:extLst>
                  <a:ext uri="{0D108BD9-81ED-4DB2-BD59-A6C34878D82A}">
                    <a16:rowId xmlns:a16="http://schemas.microsoft.com/office/drawing/2014/main" val="10001"/>
                  </a:ext>
                </a:extLst>
              </a:tr>
              <a:tr h="1303575">
                <a:tc>
                  <a:txBody>
                    <a:bodyPr/>
                    <a:lstStyle/>
                    <a:p>
                      <a:pPr marL="0" marR="0" lvl="0" indent="0" algn="r" rtl="1">
                        <a:lnSpc>
                          <a:spcPct val="100000"/>
                        </a:lnSpc>
                        <a:spcBef>
                          <a:spcPts val="0"/>
                        </a:spcBef>
                        <a:spcAft>
                          <a:spcPts val="0"/>
                        </a:spcAft>
                        <a:buNone/>
                      </a:pPr>
                      <a:r>
                        <a:rPr lang="ar" sz="2000" u="none" strike="noStrike" cap="none" dirty="0">
                          <a:solidFill>
                            <a:srgbClr val="000000"/>
                          </a:solidFill>
                          <a:latin typeface="Calibri"/>
                          <a:ea typeface="Calibri"/>
                          <a:cs typeface="Calibri"/>
                          <a:sym typeface="Calibri"/>
                        </a:rPr>
                        <a:t>من البلوغ حتى أقل من 20 سنة، لم تلد من قبل، </a:t>
                      </a:r>
                      <a:br>
                        <a:rPr lang="en-US" sz="2000" u="none" strike="noStrike" cap="none" dirty="0">
                          <a:solidFill>
                            <a:srgbClr val="000000"/>
                          </a:solidFill>
                          <a:latin typeface="Calibri"/>
                          <a:ea typeface="Calibri"/>
                          <a:cs typeface="Calibri"/>
                          <a:sym typeface="Calibri"/>
                        </a:rPr>
                      </a:br>
                      <a:r>
                        <a:rPr lang="ar" sz="2000" u="none" strike="noStrike" cap="none" dirty="0">
                          <a:solidFill>
                            <a:srgbClr val="000000"/>
                          </a:solidFill>
                          <a:latin typeface="Calibri"/>
                          <a:ea typeface="Calibri"/>
                          <a:cs typeface="Calibri"/>
                          <a:sym typeface="Calibri"/>
                        </a:rPr>
                        <a:t>طول فترة الحيض أو غزارة الدم، عسر الطمث الشديد، فقر الدم</a:t>
                      </a:r>
                      <a:endParaRPr sz="1100" dirty="0"/>
                    </a:p>
                  </a:txBody>
                  <a:tcPr marL="71650" marR="71650" marT="35850" marB="35850" anchor="ctr">
                    <a:lnL w="12700" cap="flat" cmpd="sng" algn="ctr">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lgn="ctr">
                      <a:solidFill>
                        <a:srgbClr val="008080"/>
                      </a:solidFill>
                      <a:prstDash val="solid"/>
                      <a:round/>
                      <a:headEnd type="none" w="sm" len="sm"/>
                      <a:tailEnd type="none" w="sm" len="sm"/>
                    </a:lnT>
                    <a:lnB w="12700" cap="flat" cmpd="sng">
                      <a:solidFill>
                        <a:srgbClr val="008080"/>
                      </a:solidFill>
                      <a:prstDash val="solid"/>
                      <a:round/>
                      <a:headEnd type="none" w="sm" len="sm"/>
                      <a:tailEnd type="none" w="sm" len="sm"/>
                    </a:lnB>
                    <a:solidFill>
                      <a:schemeClr val="bg1"/>
                    </a:solidFill>
                  </a:tcPr>
                </a:tc>
                <a:tc>
                  <a:txBody>
                    <a:bodyPr/>
                    <a:lstStyle/>
                    <a:p>
                      <a:pPr marL="0" marR="0" lvl="0" indent="0" algn="r" rtl="1">
                        <a:lnSpc>
                          <a:spcPct val="100000"/>
                        </a:lnSpc>
                        <a:spcBef>
                          <a:spcPts val="0"/>
                        </a:spcBef>
                        <a:spcAft>
                          <a:spcPts val="0"/>
                        </a:spcAft>
                        <a:buNone/>
                      </a:pPr>
                      <a:r>
                        <a:rPr lang="ar" sz="2000" b="1" u="none" strike="noStrike" cap="none" dirty="0">
                          <a:solidFill>
                            <a:srgbClr val="000000"/>
                          </a:solidFill>
                          <a:latin typeface="Calibri"/>
                          <a:ea typeface="Calibri"/>
                          <a:cs typeface="Calibri"/>
                          <a:sym typeface="Calibri"/>
                        </a:rPr>
                        <a:t>الفئة الثانية</a:t>
                      </a:r>
                      <a:endParaRPr sz="1100" dirty="0"/>
                    </a:p>
                  </a:txBody>
                  <a:tcPr marL="71650" marR="71650" marT="35850" marB="35850" anchor="ctr">
                    <a:lnL w="12700" cap="flat" cmpd="sng" algn="ctr">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lgn="ctr">
                      <a:solidFill>
                        <a:srgbClr val="008080"/>
                      </a:solidFill>
                      <a:prstDash val="solid"/>
                      <a:round/>
                      <a:headEnd type="none" w="sm" len="sm"/>
                      <a:tailEnd type="none" w="sm" len="sm"/>
                    </a:lnT>
                    <a:lnB w="12700" cap="flat" cmpd="sng">
                      <a:solidFill>
                        <a:srgbClr val="008080"/>
                      </a:solidFill>
                      <a:prstDash val="solid"/>
                      <a:round/>
                      <a:headEnd type="none" w="sm" len="sm"/>
                      <a:tailEnd type="none" w="sm" len="sm"/>
                    </a:lnB>
                    <a:solidFill>
                      <a:srgbClr val="A6DBAB"/>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7"/>
          <p:cNvSpPr txBox="1">
            <a:spLocks noGrp="1"/>
          </p:cNvSpPr>
          <p:nvPr>
            <p:ph type="ctrTitle"/>
          </p:nvPr>
        </p:nvSpPr>
        <p:spPr>
          <a:xfrm>
            <a:off x="0" y="722407"/>
            <a:ext cx="9048997" cy="1470025"/>
          </a:xfrm>
          <a:prstGeom prst="rect">
            <a:avLst/>
          </a:prstGeom>
          <a:noFill/>
          <a:ln>
            <a:noFill/>
          </a:ln>
        </p:spPr>
        <p:txBody>
          <a:bodyPr spcFirstLastPara="1" wrap="square" lIns="68550" tIns="34275" rIns="68550" bIns="34275" rtlCol="1" anchor="ctr" anchorCtr="0">
            <a:normAutofit fontScale="90000"/>
          </a:bodyPr>
          <a:lstStyle/>
          <a:p>
            <a:pPr marL="0" lvl="0" indent="0" algn="ctr" rtl="1">
              <a:lnSpc>
                <a:spcPct val="90000"/>
              </a:lnSpc>
              <a:spcBef>
                <a:spcPts val="0"/>
              </a:spcBef>
              <a:spcAft>
                <a:spcPts val="0"/>
              </a:spcAft>
              <a:buClr>
                <a:schemeClr val="accent1"/>
              </a:buClr>
              <a:buSzPct val="113378"/>
              <a:buFont typeface="Calibri"/>
              <a:buNone/>
            </a:pPr>
            <a:r>
              <a:rPr lang="ar" sz="4900" cap="small"/>
              <a:t>الجلسة الثانية: </a:t>
            </a:r>
            <a:r>
              <a:rPr lang="ar" sz="4900">
                <a:solidFill>
                  <a:schemeClr val="dk2"/>
                </a:solidFill>
              </a:rPr>
              <a:t>نظرة عامة على المبادئ الإنسانية وإطار المساءلة</a:t>
            </a:r>
            <a:br>
              <a:rPr lang="en-US" cap="small"/>
            </a:br>
            <a:br>
              <a:rPr lang="en-US" cap="small"/>
            </a:br>
            <a:endParaRPr/>
          </a:p>
        </p:txBody>
      </p:sp>
      <p:sp>
        <p:nvSpPr>
          <p:cNvPr id="252" name="Google Shape;252;p47"/>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rtlCol="1" anchor="t" anchorCtr="0">
            <a:normAutofit/>
          </a:bodyPr>
          <a:lstStyle/>
          <a:p>
            <a:pPr marL="0" lvl="0" indent="0" algn="ctr" rtl="1">
              <a:lnSpc>
                <a:spcPct val="100000"/>
              </a:lnSpc>
              <a:spcBef>
                <a:spcPts val="0"/>
              </a:spcBef>
              <a:spcAft>
                <a:spcPts val="0"/>
              </a:spcAft>
              <a:buClr>
                <a:schemeClr val="dk2"/>
              </a:buClr>
              <a:buSzPts val="2400"/>
              <a:buNone/>
            </a:pPr>
            <a:r>
              <a:rPr lang="ar" b="1">
                <a:solidFill>
                  <a:schemeClr val="dk2"/>
                </a:solidFill>
              </a:rPr>
              <a:t>الوحدة الأولى</a:t>
            </a:r>
            <a:endParaRPr b="1"/>
          </a:p>
        </p:txBody>
      </p:sp>
      <p:sp>
        <p:nvSpPr>
          <p:cNvPr id="253" name="Google Shape;253;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3</a:t>
            </a:fld>
            <a:endParaRPr sz="1200">
              <a:solidFill>
                <a:schemeClr val="dk2"/>
              </a:solidFill>
            </a:endParaRPr>
          </a:p>
        </p:txBody>
      </p:sp>
      <p:pic>
        <p:nvPicPr>
          <p:cNvPr id="254" name="Google Shape;254;p47" descr="Logo, CARE. "/>
          <p:cNvPicPr preferRelativeResize="0"/>
          <p:nvPr/>
        </p:nvPicPr>
        <p:blipFill rotWithShape="1">
          <a:blip r:embed="rId3">
            <a:alphaModFix/>
          </a:blip>
          <a:srcRect/>
          <a:stretch/>
        </p:blipFill>
        <p:spPr>
          <a:xfrm>
            <a:off x="7683062" y="5222023"/>
            <a:ext cx="1345324" cy="434091"/>
          </a:xfrm>
          <a:prstGeom prst="rect">
            <a:avLst/>
          </a:prstGeom>
          <a:noFill/>
          <a:ln>
            <a:noFill/>
          </a:ln>
        </p:spPr>
      </p:pic>
      <p:pic>
        <p:nvPicPr>
          <p:cNvPr id="255" name="Google Shape;255;p47" descr="jhpiego logo. "/>
          <p:cNvPicPr preferRelativeResize="0"/>
          <p:nvPr/>
        </p:nvPicPr>
        <p:blipFill rotWithShape="1">
          <a:blip r:embed="rId4">
            <a:alphaModFix/>
          </a:blip>
          <a:srcRect/>
          <a:stretch/>
        </p:blipFill>
        <p:spPr>
          <a:xfrm>
            <a:off x="7739818" y="5681246"/>
            <a:ext cx="1066573" cy="90560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74"/>
          <p:cNvSpPr txBox="1">
            <a:spLocks noGrp="1"/>
          </p:cNvSpPr>
          <p:nvPr>
            <p:ph type="title" idx="4294967295"/>
          </p:nvPr>
        </p:nvSpPr>
        <p:spPr>
          <a:xfrm>
            <a:off x="457200" y="163328"/>
            <a:ext cx="8229600" cy="1143000"/>
          </a:xfrm>
          <a:prstGeom prst="rect">
            <a:avLst/>
          </a:prstGeom>
          <a:noFill/>
          <a:ln>
            <a:noFill/>
          </a:ln>
        </p:spPr>
        <p:txBody>
          <a:bodyPr spcFirstLastPara="1" wrap="square" lIns="91425" tIns="45700" rIns="91425" bIns="45700" rtlCol="1" anchor="ctr" anchorCtr="0">
            <a:noAutofit/>
          </a:bodyPr>
          <a:lstStyle/>
          <a:p>
            <a:pPr marL="0" marR="0" lvl="0" indent="0" algn="ctr" rtl="1">
              <a:lnSpc>
                <a:spcPct val="100000"/>
              </a:lnSpc>
              <a:spcBef>
                <a:spcPts val="0"/>
              </a:spcBef>
              <a:spcAft>
                <a:spcPts val="0"/>
              </a:spcAft>
              <a:buClr>
                <a:schemeClr val="dk2"/>
              </a:buClr>
              <a:buSzPts val="3300"/>
              <a:buFont typeface="Calibri"/>
              <a:buNone/>
            </a:pPr>
            <a:r>
              <a:rPr lang="ar" sz="2800" b="1" i="0" dirty="0">
                <a:solidFill>
                  <a:srgbClr val="506687"/>
                </a:solidFill>
                <a:latin typeface="Calibri"/>
                <a:ea typeface="Calibri"/>
                <a:cs typeface="Calibri"/>
                <a:sym typeface="Calibri"/>
              </a:rPr>
              <a:t>على مَن يُمنَع استخدام اللوالب النحاسية (Copper IUD)؟</a:t>
            </a:r>
            <a:r>
              <a:rPr lang="ar" sz="2800" dirty="0"/>
              <a:t> </a:t>
            </a:r>
            <a:endParaRPr sz="2800" dirty="0"/>
          </a:p>
        </p:txBody>
      </p:sp>
      <p:sp>
        <p:nvSpPr>
          <p:cNvPr id="540" name="Google Shape;540;p74"/>
          <p:cNvSpPr txBox="1"/>
          <p:nvPr/>
        </p:nvSpPr>
        <p:spPr>
          <a:xfrm>
            <a:off x="1252604" y="883370"/>
            <a:ext cx="7290150" cy="708422"/>
          </a:xfrm>
          <a:prstGeom prst="rect">
            <a:avLst/>
          </a:prstGeom>
          <a:noFill/>
          <a:ln>
            <a:noFill/>
          </a:ln>
        </p:spPr>
        <p:txBody>
          <a:bodyPr spcFirstLastPara="1" wrap="square" lIns="91425" tIns="45700" rIns="91425" bIns="45700" rtlCol="1" anchor="ctr" anchorCtr="0">
            <a:noAutofit/>
          </a:bodyPr>
          <a:lstStyle/>
          <a:p>
            <a:pPr marL="0" marR="0" lvl="0" indent="0" algn="ctr" rtl="1">
              <a:lnSpc>
                <a:spcPct val="95000"/>
              </a:lnSpc>
              <a:spcBef>
                <a:spcPts val="0"/>
              </a:spcBef>
              <a:spcAft>
                <a:spcPts val="0"/>
              </a:spcAft>
              <a:buClr>
                <a:srgbClr val="000000"/>
              </a:buClr>
              <a:buSzPts val="2800"/>
              <a:buFont typeface="Arial"/>
              <a:buNone/>
            </a:pPr>
            <a:r>
              <a:rPr lang="ar" sz="2800" b="1" i="0" u="none" strike="noStrike" cap="none" dirty="0">
                <a:solidFill>
                  <a:schemeClr val="accent1"/>
                </a:solidFill>
                <a:latin typeface="Calibri"/>
                <a:ea typeface="Calibri"/>
                <a:cs typeface="Calibri"/>
                <a:sym typeface="Calibri"/>
              </a:rPr>
              <a:t>أمثلة من الفئتين 3 و4 (غير شاملة): </a:t>
            </a:r>
            <a:endParaRPr sz="4400" b="1" i="0" u="none" strike="noStrike" cap="none" dirty="0">
              <a:solidFill>
                <a:schemeClr val="dk2"/>
              </a:solidFill>
              <a:latin typeface="Calibri"/>
              <a:ea typeface="Calibri"/>
              <a:cs typeface="Calibri"/>
              <a:sym typeface="Calibri"/>
            </a:endParaRPr>
          </a:p>
        </p:txBody>
      </p:sp>
      <p:sp>
        <p:nvSpPr>
          <p:cNvPr id="541" name="Google Shape;541;p74"/>
          <p:cNvSpPr/>
          <p:nvPr/>
        </p:nvSpPr>
        <p:spPr>
          <a:xfrm>
            <a:off x="6666345" y="5321496"/>
            <a:ext cx="1563255" cy="365125"/>
          </a:xfrm>
          <a:prstGeom prst="rect">
            <a:avLst/>
          </a:prstGeom>
          <a:noFill/>
          <a:ln>
            <a:noFill/>
          </a:ln>
        </p:spPr>
        <p:txBody>
          <a:bodyPr spcFirstLastPara="1" wrap="square" lIns="91425" tIns="45700" rIns="91425" bIns="45700" rtlCol="1" anchor="t" anchorCtr="0">
            <a:noAutofit/>
          </a:bodyPr>
          <a:lstStyle/>
          <a:p>
            <a:pPr marL="1588" marR="0" lvl="0" indent="-1588" rtl="1">
              <a:lnSpc>
                <a:spcPct val="90000"/>
              </a:lnSpc>
              <a:spcBef>
                <a:spcPts val="0"/>
              </a:spcBef>
              <a:spcAft>
                <a:spcPts val="0"/>
              </a:spcAft>
              <a:buClr>
                <a:srgbClr val="000000"/>
              </a:buClr>
              <a:buSzPts val="1400"/>
              <a:buFont typeface="Arial"/>
              <a:buNone/>
            </a:pPr>
            <a:r>
              <a:rPr lang="ar" sz="1400" b="0" i="1" u="none" strike="noStrike" cap="none" dirty="0">
                <a:solidFill>
                  <a:schemeClr val="dk2"/>
                </a:solidFill>
                <a:latin typeface="Arial"/>
                <a:ea typeface="Arial"/>
                <a:cs typeface="Arial"/>
                <a:sym typeface="Arial"/>
              </a:rPr>
              <a:t>المصدر: منظمة الصحة العالمية، 2015.</a:t>
            </a:r>
            <a:endParaRPr dirty="0"/>
          </a:p>
        </p:txBody>
      </p:sp>
      <p:sp>
        <p:nvSpPr>
          <p:cNvPr id="542" name="Google Shape;542;p74"/>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30</a:t>
            </a:fld>
            <a:endParaRPr sz="1200">
              <a:solidFill>
                <a:schemeClr val="dk2"/>
              </a:solidFill>
            </a:endParaRPr>
          </a:p>
        </p:txBody>
      </p:sp>
      <p:graphicFrame>
        <p:nvGraphicFramePr>
          <p:cNvPr id="543" name="Google Shape;543;p74"/>
          <p:cNvGraphicFramePr/>
          <p:nvPr>
            <p:extLst>
              <p:ext uri="{D42A27DB-BD31-4B8C-83A1-F6EECF244321}">
                <p14:modId xmlns:p14="http://schemas.microsoft.com/office/powerpoint/2010/main" val="2075621346"/>
              </p:ext>
            </p:extLst>
          </p:nvPr>
        </p:nvGraphicFramePr>
        <p:xfrm>
          <a:off x="1252604" y="1591792"/>
          <a:ext cx="6976996" cy="3706150"/>
        </p:xfrm>
        <a:graphic>
          <a:graphicData uri="http://schemas.openxmlformats.org/drawingml/2006/table">
            <a:tbl>
              <a:tblPr>
                <a:noFill/>
                <a:tableStyleId>{919F3888-E6A0-4E8F-BDE8-FE71880276DE}</a:tableStyleId>
              </a:tblPr>
              <a:tblGrid>
                <a:gridCol w="4611483">
                  <a:extLst>
                    <a:ext uri="{9D8B030D-6E8A-4147-A177-3AD203B41FA5}">
                      <a16:colId xmlns:a16="http://schemas.microsoft.com/office/drawing/2014/main" val="3277828552"/>
                    </a:ext>
                  </a:extLst>
                </a:gridCol>
                <a:gridCol w="2365513">
                  <a:extLst>
                    <a:ext uri="{9D8B030D-6E8A-4147-A177-3AD203B41FA5}">
                      <a16:colId xmlns:a16="http://schemas.microsoft.com/office/drawing/2014/main" val="20000"/>
                    </a:ext>
                  </a:extLst>
                </a:gridCol>
              </a:tblGrid>
              <a:tr h="411475">
                <a:tc>
                  <a: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ar-SA" sz="2000" u="none" strike="noStrike" cap="none" dirty="0">
                          <a:solidFill>
                            <a:srgbClr val="000000"/>
                          </a:solidFill>
                          <a:latin typeface="Calibri"/>
                          <a:ea typeface="Calibri"/>
                          <a:cs typeface="Calibri"/>
                          <a:sym typeface="Calibri"/>
                        </a:rPr>
                        <a:t>الحالات (أمثلة مختارة)</a:t>
                      </a:r>
                    </a:p>
                  </a:txBody>
                  <a:tcPr marL="71625" marR="71625" marT="35825" marB="35825" anchor="ctr">
                    <a:lnL w="12700" cap="flat" cmpd="sng">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solidFill>
                        <a:srgbClr val="008080"/>
                      </a:solidFill>
                      <a:prstDash val="solid"/>
                      <a:round/>
                      <a:headEnd type="none" w="sm" len="sm"/>
                      <a:tailEnd type="none" w="sm" len="sm"/>
                    </a:lnT>
                    <a:lnB w="12700" cap="flat" cmpd="sng" algn="ctr">
                      <a:solidFill>
                        <a:srgbClr val="008080"/>
                      </a:solidFill>
                      <a:prstDash val="solid"/>
                      <a:round/>
                      <a:headEnd type="none" w="sm" len="sm"/>
                      <a:tailEnd type="none" w="sm" len="sm"/>
                    </a:lnB>
                    <a:solidFill>
                      <a:srgbClr val="EAEAEA"/>
                    </a:solidFill>
                  </a:tcPr>
                </a:tc>
                <a:tc>
                  <a:txBody>
                    <a:bodyPr/>
                    <a:lstStyle/>
                    <a:p>
                      <a:pPr marL="0" marR="0" lvl="0" indent="0" algn="r" rtl="1">
                        <a:lnSpc>
                          <a:spcPct val="100000"/>
                        </a:lnSpc>
                        <a:spcBef>
                          <a:spcPts val="0"/>
                        </a:spcBef>
                        <a:spcAft>
                          <a:spcPts val="0"/>
                        </a:spcAft>
                        <a:buNone/>
                      </a:pPr>
                      <a:r>
                        <a:rPr lang="ar" sz="2000" u="none" strike="noStrike" cap="none" dirty="0">
                          <a:solidFill>
                            <a:srgbClr val="000000"/>
                          </a:solidFill>
                          <a:latin typeface="Calibri"/>
                          <a:ea typeface="Calibri"/>
                          <a:cs typeface="Calibri"/>
                          <a:sym typeface="Calibri"/>
                        </a:rPr>
                        <a:t>فئة منظمة الصحة العالمية</a:t>
                      </a:r>
                      <a:endParaRPr sz="2000" u="none" strike="noStrike" cap="none" dirty="0">
                        <a:solidFill>
                          <a:srgbClr val="000000"/>
                        </a:solidFill>
                        <a:latin typeface="Calibri"/>
                        <a:ea typeface="Calibri"/>
                        <a:cs typeface="Calibri"/>
                        <a:sym typeface="Calibri"/>
                      </a:endParaRPr>
                    </a:p>
                  </a:txBody>
                  <a:tcPr marL="71625" marR="71625" marT="35825" marB="35825" anchor="ctr">
                    <a:lnL w="12700" cap="flat" cmpd="sng" algn="ctr">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solidFill>
                        <a:srgbClr val="008080"/>
                      </a:solidFill>
                      <a:prstDash val="solid"/>
                      <a:round/>
                      <a:headEnd type="none" w="sm" len="sm"/>
                      <a:tailEnd type="none" w="sm" len="sm"/>
                    </a:lnT>
                    <a:lnB w="12700" cap="flat" cmpd="sng">
                      <a:solidFill>
                        <a:srgbClr val="008080"/>
                      </a:solidFill>
                      <a:prstDash val="solid"/>
                      <a:round/>
                      <a:headEnd type="none" w="sm" len="sm"/>
                      <a:tailEnd type="none" w="sm" len="sm"/>
                    </a:lnB>
                    <a:solidFill>
                      <a:srgbClr val="EAEAEA"/>
                    </a:solidFill>
                  </a:tcPr>
                </a:tc>
                <a:extLst>
                  <a:ext uri="{0D108BD9-81ED-4DB2-BD59-A6C34878D82A}">
                    <a16:rowId xmlns:a16="http://schemas.microsoft.com/office/drawing/2014/main" val="10000"/>
                  </a:ext>
                </a:extLst>
              </a:tr>
              <a:tr h="1302775">
                <a:tc>
                  <a:txBody>
                    <a:bodyPr/>
                    <a:lstStyle/>
                    <a:p>
                      <a:pPr marL="0" marR="0" lvl="0" indent="0" algn="r" rtl="1">
                        <a:lnSpc>
                          <a:spcPct val="100000"/>
                        </a:lnSpc>
                        <a:spcBef>
                          <a:spcPts val="0"/>
                        </a:spcBef>
                        <a:spcAft>
                          <a:spcPts val="0"/>
                        </a:spcAft>
                        <a:buNone/>
                      </a:pPr>
                      <a:r>
                        <a:rPr lang="ar" sz="2000" u="none" strike="noStrike" cap="none" dirty="0">
                          <a:solidFill>
                            <a:srgbClr val="000000"/>
                          </a:solidFill>
                          <a:latin typeface="Calibri"/>
                          <a:ea typeface="Calibri"/>
                          <a:cs typeface="Calibri"/>
                          <a:sym typeface="Calibri"/>
                        </a:rPr>
                        <a:t>48 ساعة إلى أقل من 4 أسابيع بعد الولادة، سرطان المبيض/في حال بدء استخدام الوسيلة</a:t>
                      </a:r>
                      <a:endParaRPr sz="2000" dirty="0"/>
                    </a:p>
                  </a:txBody>
                  <a:tcPr marL="71625" marR="71625" marT="35825" marB="35825" anchor="ctr">
                    <a:lnL w="12700" cap="flat" cmpd="sng">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lgn="ctr">
                      <a:solidFill>
                        <a:srgbClr val="008080"/>
                      </a:solidFill>
                      <a:prstDash val="solid"/>
                      <a:round/>
                      <a:headEnd type="none" w="sm" len="sm"/>
                      <a:tailEnd type="none" w="sm" len="sm"/>
                    </a:lnT>
                    <a:lnB w="12700" cap="flat" cmpd="sng" algn="ctr">
                      <a:solidFill>
                        <a:srgbClr val="008080"/>
                      </a:solidFill>
                      <a:prstDash val="solid"/>
                      <a:round/>
                      <a:headEnd type="none" w="sm" len="sm"/>
                      <a:tailEnd type="none" w="sm" len="sm"/>
                    </a:lnB>
                    <a:solidFill>
                      <a:schemeClr val="bg1"/>
                    </a:solidFill>
                  </a:tcPr>
                </a:tc>
                <a:tc>
                  <a:txBody>
                    <a:bodyPr/>
                    <a:lstStyle/>
                    <a:p>
                      <a:pPr marL="0" marR="0" lvl="0" indent="0" algn="r" rtl="1">
                        <a:lnSpc>
                          <a:spcPct val="100000"/>
                        </a:lnSpc>
                        <a:spcBef>
                          <a:spcPts val="0"/>
                        </a:spcBef>
                        <a:spcAft>
                          <a:spcPts val="0"/>
                        </a:spcAft>
                        <a:buNone/>
                      </a:pPr>
                      <a:r>
                        <a:rPr lang="ar" sz="2000" b="1" u="none" strike="noStrike" cap="none" dirty="0">
                          <a:solidFill>
                            <a:srgbClr val="000000"/>
                          </a:solidFill>
                          <a:latin typeface="Calibri"/>
                          <a:ea typeface="Calibri"/>
                          <a:cs typeface="Calibri"/>
                          <a:sym typeface="Calibri"/>
                        </a:rPr>
                        <a:t>الفئة الثالثة</a:t>
                      </a:r>
                      <a:endParaRPr sz="2000" dirty="0"/>
                    </a:p>
                  </a:txBody>
                  <a:tcPr marL="71625" marR="71625" marT="35825" marB="35825" anchor="ctr">
                    <a:lnL w="12700" cap="flat" cmpd="sng" algn="ctr">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solidFill>
                        <a:srgbClr val="008080"/>
                      </a:solidFill>
                      <a:prstDash val="solid"/>
                      <a:round/>
                      <a:headEnd type="none" w="sm" len="sm"/>
                      <a:tailEnd type="none" w="sm" len="sm"/>
                    </a:lnT>
                    <a:lnB w="12700" cap="flat" cmpd="sng">
                      <a:solidFill>
                        <a:srgbClr val="008080"/>
                      </a:solidFill>
                      <a:prstDash val="solid"/>
                      <a:round/>
                      <a:headEnd type="none" w="sm" len="sm"/>
                      <a:tailEnd type="none" w="sm" len="sm"/>
                    </a:lnB>
                    <a:solidFill>
                      <a:srgbClr val="FCA789"/>
                    </a:solidFill>
                  </a:tcPr>
                </a:tc>
                <a:extLst>
                  <a:ext uri="{0D108BD9-81ED-4DB2-BD59-A6C34878D82A}">
                    <a16:rowId xmlns:a16="http://schemas.microsoft.com/office/drawing/2014/main" val="10001"/>
                  </a:ext>
                </a:extLst>
              </a:tr>
              <a:tr h="1991900">
                <a:tc>
                  <a:txBody>
                    <a:bodyPr/>
                    <a:lstStyle/>
                    <a:p>
                      <a:pPr marL="0" marR="0" lvl="0" indent="0" algn="r" rtl="1">
                        <a:lnSpc>
                          <a:spcPct val="100000"/>
                        </a:lnSpc>
                        <a:spcBef>
                          <a:spcPts val="0"/>
                        </a:spcBef>
                        <a:spcAft>
                          <a:spcPts val="0"/>
                        </a:spcAft>
                        <a:buClr>
                          <a:srgbClr val="000000"/>
                        </a:buClr>
                        <a:buSzPts val="2600"/>
                        <a:buFont typeface="Arial"/>
                        <a:buNone/>
                      </a:pPr>
                      <a:r>
                        <a:rPr lang="ar" sz="2000" u="none" strike="noStrike" cap="none" dirty="0">
                          <a:solidFill>
                            <a:srgbClr val="000000"/>
                          </a:solidFill>
                          <a:latin typeface="Calibri"/>
                          <a:ea typeface="Calibri"/>
                          <a:cs typeface="Calibri"/>
                          <a:sym typeface="Calibri"/>
                        </a:rPr>
                        <a:t>الحمل، النزف المهبلي غير المبرَّر (قبل التقييم)، وجود مرض التهابي حوضي أو عدوى في عنق الرحم حالياً، سرطان البطانة الرحمية أو عنق الرحم/في حال بدء استخدام الوسيلة، </a:t>
                      </a:r>
                      <a:r>
                        <a:rPr lang="ar" sz="2000" u="none" strike="noStrike" cap="none" dirty="0">
                          <a:latin typeface="Calibri"/>
                          <a:ea typeface="Calibri"/>
                          <a:cs typeface="Calibri"/>
                          <a:sym typeface="Calibri"/>
                        </a:rPr>
                        <a:t>العدوى بفيروس العوز المناعي البشري أو مرض سريري في مرحلة متقدمة أو حادة يمنع تركيب اللولب</a:t>
                      </a:r>
                      <a:endParaRPr sz="2000" u="none" strike="noStrike" cap="none" dirty="0">
                        <a:solidFill>
                          <a:srgbClr val="000000"/>
                        </a:solidFill>
                        <a:latin typeface="Calibri"/>
                        <a:ea typeface="Calibri"/>
                        <a:cs typeface="Calibri"/>
                        <a:sym typeface="Calibri"/>
                      </a:endParaRPr>
                    </a:p>
                  </a:txBody>
                  <a:tcPr marL="71625" marR="71625" marT="35825" marB="35825" anchor="ctr">
                    <a:lnL w="12700" cap="flat" cmpd="sng">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lgn="ctr">
                      <a:solidFill>
                        <a:srgbClr val="008080"/>
                      </a:solidFill>
                      <a:prstDash val="solid"/>
                      <a:round/>
                      <a:headEnd type="none" w="sm" len="sm"/>
                      <a:tailEnd type="none" w="sm" len="sm"/>
                    </a:lnT>
                    <a:lnB w="12700" cap="flat" cmpd="sng">
                      <a:solidFill>
                        <a:srgbClr val="008080"/>
                      </a:solidFill>
                      <a:prstDash val="solid"/>
                      <a:round/>
                      <a:headEnd type="none" w="sm" len="sm"/>
                      <a:tailEnd type="none" w="sm" len="sm"/>
                    </a:lnB>
                    <a:solidFill>
                      <a:schemeClr val="bg1"/>
                    </a:solidFill>
                  </a:tcPr>
                </a:tc>
                <a:tc>
                  <a:txBody>
                    <a:bodyPr/>
                    <a:lstStyle/>
                    <a:p>
                      <a:pPr marL="0" marR="0" lvl="0" indent="0" algn="r" rtl="1">
                        <a:lnSpc>
                          <a:spcPct val="100000"/>
                        </a:lnSpc>
                        <a:spcBef>
                          <a:spcPts val="0"/>
                        </a:spcBef>
                        <a:spcAft>
                          <a:spcPts val="0"/>
                        </a:spcAft>
                        <a:buClr>
                          <a:srgbClr val="000000"/>
                        </a:buClr>
                        <a:buSzPts val="2600"/>
                        <a:buFont typeface="Arial"/>
                        <a:buNone/>
                      </a:pPr>
                      <a:r>
                        <a:rPr lang="ar" sz="2000" b="1" u="none" strike="noStrike" cap="none" dirty="0">
                          <a:solidFill>
                            <a:srgbClr val="000000"/>
                          </a:solidFill>
                          <a:latin typeface="Calibri"/>
                          <a:ea typeface="Calibri"/>
                          <a:cs typeface="Calibri"/>
                          <a:sym typeface="Calibri"/>
                        </a:rPr>
                        <a:t>الفئة الرابعة</a:t>
                      </a:r>
                      <a:endParaRPr sz="2000" dirty="0"/>
                    </a:p>
                    <a:p>
                      <a:pPr marL="0" marR="0" lvl="0" indent="0" algn="r" rtl="1">
                        <a:lnSpc>
                          <a:spcPct val="100000"/>
                        </a:lnSpc>
                        <a:spcBef>
                          <a:spcPts val="0"/>
                        </a:spcBef>
                        <a:spcAft>
                          <a:spcPts val="0"/>
                        </a:spcAft>
                        <a:buNone/>
                      </a:pPr>
                      <a:endParaRPr sz="2000" b="1" u="none" strike="noStrike" cap="none" dirty="0">
                        <a:solidFill>
                          <a:srgbClr val="000000"/>
                        </a:solidFill>
                        <a:latin typeface="Calibri"/>
                        <a:ea typeface="Calibri"/>
                        <a:cs typeface="Calibri"/>
                        <a:sym typeface="Calibri"/>
                      </a:endParaRPr>
                    </a:p>
                  </a:txBody>
                  <a:tcPr marL="71625" marR="71625" marT="35825" marB="35825" anchor="ctr">
                    <a:lnL w="12700" cap="flat" cmpd="sng" algn="ctr">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solidFill>
                        <a:srgbClr val="008080"/>
                      </a:solidFill>
                      <a:prstDash val="solid"/>
                      <a:round/>
                      <a:headEnd type="none" w="sm" len="sm"/>
                      <a:tailEnd type="none" w="sm" len="sm"/>
                    </a:lnT>
                    <a:lnB w="12700" cap="flat" cmpd="sng">
                      <a:solidFill>
                        <a:srgbClr val="008080"/>
                      </a:solidFill>
                      <a:prstDash val="solid"/>
                      <a:round/>
                      <a:headEnd type="none" w="sm" len="sm"/>
                      <a:tailEnd type="none" w="sm" len="sm"/>
                    </a:lnB>
                    <a:solidFill>
                      <a:srgbClr val="FF464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7"/>
        <p:cNvGrpSpPr/>
        <p:nvPr/>
      </p:nvGrpSpPr>
      <p:grpSpPr>
        <a:xfrm>
          <a:off x="0" y="0"/>
          <a:ext cx="0" cy="0"/>
          <a:chOff x="0" y="0"/>
          <a:chExt cx="0" cy="0"/>
        </a:xfrm>
      </p:grpSpPr>
      <p:sp>
        <p:nvSpPr>
          <p:cNvPr id="548" name="Google Shape;548;p75"/>
          <p:cNvSpPr txBox="1">
            <a:spLocks noGrp="1"/>
          </p:cNvSpPr>
          <p:nvPr>
            <p:ph type="title" idx="4294967295"/>
          </p:nvPr>
        </p:nvSpPr>
        <p:spPr>
          <a:xfrm>
            <a:off x="494778" y="295690"/>
            <a:ext cx="8404964" cy="857250"/>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3300"/>
              <a:buNone/>
            </a:pPr>
            <a:r>
              <a:rPr lang="ar" sz="2400" dirty="0"/>
              <a:t>استخدام اللولب الرحمي لدى المرأة المصابة بفيروس العوز المناعي البشري</a:t>
            </a:r>
            <a:endParaRPr sz="2000" dirty="0"/>
          </a:p>
        </p:txBody>
      </p:sp>
      <p:sp>
        <p:nvSpPr>
          <p:cNvPr id="549" name="Google Shape;549;p75"/>
          <p:cNvSpPr txBox="1">
            <a:spLocks noGrp="1"/>
          </p:cNvSpPr>
          <p:nvPr>
            <p:ph type="body" idx="4294967295"/>
          </p:nvPr>
        </p:nvSpPr>
        <p:spPr>
          <a:xfrm>
            <a:off x="5640779" y="1254347"/>
            <a:ext cx="3258963" cy="5458908"/>
          </a:xfrm>
          <a:prstGeom prst="rect">
            <a:avLst/>
          </a:prstGeom>
          <a:noFill/>
          <a:ln>
            <a:noFill/>
          </a:ln>
        </p:spPr>
        <p:txBody>
          <a:bodyPr spcFirstLastPara="1" wrap="square" lIns="91425" tIns="45700" rIns="91425" bIns="45700" rtlCol="1" anchor="t" anchorCtr="0">
            <a:noAutofit/>
          </a:bodyPr>
          <a:lstStyle/>
          <a:p>
            <a:pPr marL="457200" lvl="0" indent="-381000" rtl="1">
              <a:lnSpc>
                <a:spcPct val="100000"/>
              </a:lnSpc>
              <a:spcBef>
                <a:spcPts val="0"/>
              </a:spcBef>
              <a:spcAft>
                <a:spcPts val="0"/>
              </a:spcAft>
              <a:buClr>
                <a:schemeClr val="dk2"/>
              </a:buClr>
              <a:buSzPts val="2400"/>
              <a:buChar char="•"/>
            </a:pPr>
            <a:r>
              <a:rPr lang="ar" sz="1800" dirty="0">
                <a:solidFill>
                  <a:schemeClr val="dk2"/>
                </a:solidFill>
              </a:rPr>
              <a:t>اللولب وسيلة آمنة لغالبية المصابات بفيروس العوز المناعي البشري سواء كُنَّ يتناولنَ عقاقير مضادة للفيروسات القهقرية أم لا</a:t>
            </a:r>
            <a:endParaRPr sz="1800" dirty="0"/>
          </a:p>
          <a:p>
            <a:pPr marL="457200" lvl="0" indent="-381000" rtl="1">
              <a:lnSpc>
                <a:spcPct val="100000"/>
              </a:lnSpc>
              <a:spcBef>
                <a:spcPts val="0"/>
              </a:spcBef>
              <a:spcAft>
                <a:spcPts val="0"/>
              </a:spcAft>
              <a:buClr>
                <a:schemeClr val="dk2"/>
              </a:buClr>
              <a:buSzPts val="2400"/>
              <a:buChar char="•"/>
            </a:pPr>
            <a:r>
              <a:rPr lang="ar" sz="1800" dirty="0">
                <a:solidFill>
                  <a:schemeClr val="dk2"/>
                </a:solidFill>
              </a:rPr>
              <a:t>لا ينصح ببدء استعمال الوسيلة إذا كانت المرأة تعاني من عدوى فيروس العوز المناعي البشري السريري في مرحلة متقدمة أو حادة</a:t>
            </a:r>
            <a:endParaRPr sz="1800" dirty="0"/>
          </a:p>
          <a:p>
            <a:pPr marL="457200" lvl="0" indent="-381000" rtl="1">
              <a:lnSpc>
                <a:spcPct val="100000"/>
              </a:lnSpc>
              <a:spcBef>
                <a:spcPts val="0"/>
              </a:spcBef>
              <a:spcAft>
                <a:spcPts val="0"/>
              </a:spcAft>
              <a:buClr>
                <a:schemeClr val="dk2"/>
              </a:buClr>
              <a:buSzPts val="2400"/>
              <a:buChar char="•"/>
            </a:pPr>
            <a:r>
              <a:rPr lang="ar" sz="1800" dirty="0">
                <a:solidFill>
                  <a:schemeClr val="dk2"/>
                </a:solidFill>
              </a:rPr>
              <a:t>يمكن للنساء المعرضات لخطر الإصابة بفيروس العوز المناعي البشري استخدام لوالب الليفونورجستريل بدون أي قيود</a:t>
            </a:r>
            <a:endParaRPr sz="1800" dirty="0"/>
          </a:p>
          <a:p>
            <a:pPr marL="457200" lvl="0" indent="-381000" rtl="1">
              <a:lnSpc>
                <a:spcPct val="100000"/>
              </a:lnSpc>
              <a:spcBef>
                <a:spcPts val="0"/>
              </a:spcBef>
              <a:spcAft>
                <a:spcPts val="0"/>
              </a:spcAft>
              <a:buClr>
                <a:schemeClr val="dk2"/>
              </a:buClr>
              <a:buSzPts val="2400"/>
              <a:buChar char="•"/>
            </a:pPr>
            <a:r>
              <a:rPr lang="ar" sz="1800" dirty="0">
                <a:solidFill>
                  <a:schemeClr val="dk2"/>
                </a:solidFill>
              </a:rPr>
              <a:t>تشجيع استخدام وسيلتين من وسائل منع الحمل</a:t>
            </a:r>
            <a:endParaRPr sz="1800" dirty="0"/>
          </a:p>
        </p:txBody>
      </p:sp>
      <p:sp>
        <p:nvSpPr>
          <p:cNvPr id="550" name="Google Shape;550;p75"/>
          <p:cNvSpPr/>
          <p:nvPr/>
        </p:nvSpPr>
        <p:spPr>
          <a:xfrm>
            <a:off x="507290" y="6382598"/>
            <a:ext cx="5832968" cy="255497"/>
          </a:xfrm>
          <a:prstGeom prst="rect">
            <a:avLst/>
          </a:prstGeom>
          <a:noFill/>
          <a:ln>
            <a:noFill/>
          </a:ln>
        </p:spPr>
        <p:txBody>
          <a:bodyPr spcFirstLastPara="1" wrap="square" lIns="91425" tIns="45700" rIns="91425" bIns="45700" rtlCol="1" anchor="t" anchorCtr="0">
            <a:noAutofit/>
          </a:bodyPr>
          <a:lstStyle/>
          <a:p>
            <a:pPr marL="342900" marR="0" lvl="0" indent="-342900" algn="l" rtl="1">
              <a:lnSpc>
                <a:spcPct val="80000"/>
              </a:lnSpc>
              <a:spcBef>
                <a:spcPts val="0"/>
              </a:spcBef>
              <a:spcAft>
                <a:spcPts val="0"/>
              </a:spcAft>
              <a:buClr>
                <a:srgbClr val="000000"/>
              </a:buClr>
              <a:buSzPts val="1400"/>
              <a:buFont typeface="Arial"/>
              <a:buNone/>
            </a:pPr>
            <a:r>
              <a:rPr lang="ar" sz="1400" b="0" i="1" u="none" strike="noStrike" cap="none">
                <a:solidFill>
                  <a:schemeClr val="dk2"/>
                </a:solidFill>
                <a:latin typeface="Calibri"/>
                <a:ea typeface="Calibri"/>
                <a:cs typeface="Calibri"/>
                <a:sym typeface="Calibri"/>
              </a:rPr>
              <a:t>المصدر: منظمة الصحة العالمية، 2015.</a:t>
            </a:r>
            <a:endParaRPr sz="1400" b="0" i="0" u="none" strike="noStrike" cap="none">
              <a:solidFill>
                <a:schemeClr val="dk2"/>
              </a:solidFill>
              <a:latin typeface="Arial"/>
              <a:ea typeface="Arial"/>
              <a:cs typeface="Arial"/>
              <a:sym typeface="Arial"/>
            </a:endParaRPr>
          </a:p>
        </p:txBody>
      </p:sp>
      <p:sp>
        <p:nvSpPr>
          <p:cNvPr id="551" name="Google Shape;551;p75"/>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31</a:t>
            </a:fld>
            <a:endParaRPr sz="1200">
              <a:solidFill>
                <a:schemeClr val="dk2"/>
              </a:solidFill>
            </a:endParaRPr>
          </a:p>
        </p:txBody>
      </p:sp>
      <p:graphicFrame>
        <p:nvGraphicFramePr>
          <p:cNvPr id="552" name="Google Shape;552;p75"/>
          <p:cNvGraphicFramePr/>
          <p:nvPr>
            <p:extLst>
              <p:ext uri="{D42A27DB-BD31-4B8C-83A1-F6EECF244321}">
                <p14:modId xmlns:p14="http://schemas.microsoft.com/office/powerpoint/2010/main" val="3196910574"/>
              </p:ext>
            </p:extLst>
          </p:nvPr>
        </p:nvGraphicFramePr>
        <p:xfrm>
          <a:off x="621750" y="1254347"/>
          <a:ext cx="4806087" cy="4822869"/>
        </p:xfrm>
        <a:graphic>
          <a:graphicData uri="http://schemas.openxmlformats.org/drawingml/2006/table">
            <a:tbl>
              <a:tblPr>
                <a:noFill/>
                <a:tableStyleId>{919F3888-E6A0-4E8F-BDE8-FE71880276DE}</a:tableStyleId>
              </a:tblPr>
              <a:tblGrid>
                <a:gridCol w="1514239">
                  <a:extLst>
                    <a:ext uri="{9D8B030D-6E8A-4147-A177-3AD203B41FA5}">
                      <a16:colId xmlns:a16="http://schemas.microsoft.com/office/drawing/2014/main" val="20001"/>
                    </a:ext>
                  </a:extLst>
                </a:gridCol>
                <a:gridCol w="1645924">
                  <a:extLst>
                    <a:ext uri="{9D8B030D-6E8A-4147-A177-3AD203B41FA5}">
                      <a16:colId xmlns:a16="http://schemas.microsoft.com/office/drawing/2014/main" val="20002"/>
                    </a:ext>
                  </a:extLst>
                </a:gridCol>
                <a:gridCol w="1645924">
                  <a:extLst>
                    <a:ext uri="{9D8B030D-6E8A-4147-A177-3AD203B41FA5}">
                      <a16:colId xmlns:a16="http://schemas.microsoft.com/office/drawing/2014/main" val="1277391315"/>
                    </a:ext>
                  </a:extLst>
                </a:gridCol>
              </a:tblGrid>
              <a:tr h="342775">
                <a:tc gridSpan="3">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ar-SA" sz="1400" b="1" i="0" u="none" strike="noStrike" cap="none" dirty="0">
                          <a:solidFill>
                            <a:schemeClr val="lt1"/>
                          </a:solidFill>
                          <a:latin typeface="Arial"/>
                          <a:ea typeface="Arial"/>
                          <a:cs typeface="Arial"/>
                          <a:sym typeface="Arial"/>
                        </a:rPr>
                        <a:t>معايير الأهلية الطبية وفق منظمة الصحة العالمية</a:t>
                      </a:r>
                      <a:endParaRPr lang="ar-SA"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8080"/>
                      </a:solidFill>
                      <a:prstDash val="solid"/>
                      <a:round/>
                      <a:headEnd type="none" w="med" len="med"/>
                      <a:tailEnd type="none" w="med" len="med"/>
                    </a:lnB>
                    <a:solidFill>
                      <a:srgbClr val="008080"/>
                    </a:solidFill>
                  </a:tcPr>
                </a:tc>
                <a:tc hMerge="1">
                  <a:txBody>
                    <a:bodyPr/>
                    <a:lstStyle/>
                    <a:p>
                      <a:endParaRPr lang="en-US"/>
                    </a:p>
                  </a:txBody>
                  <a:tcPr/>
                </a:tc>
                <a:tc hMerge="1">
                  <a:txBody>
                    <a:bodyPr/>
                    <a:lstStyle/>
                    <a:p>
                      <a:pPr marL="0" marR="0" lvl="0" indent="0" algn="ctr" rtl="0">
                        <a:lnSpc>
                          <a:spcPct val="100000"/>
                        </a:lnSpc>
                        <a:spcBef>
                          <a:spcPts val="0"/>
                        </a:spcBef>
                        <a:spcAft>
                          <a:spcPts val="0"/>
                        </a:spcAft>
                        <a:buClr>
                          <a:schemeClr val="lt1"/>
                        </a:buClr>
                        <a:buSzPts val="2400"/>
                        <a:buFont typeface="Arial"/>
                        <a:buNone/>
                      </a:pPr>
                      <a:endParaRPr sz="1100" dirty="0"/>
                    </a:p>
                  </a:txBody>
                  <a:tcPr marL="68575" marR="68575" marT="34200" marB="34200" anchor="ctr">
                    <a:lnL w="12700" cap="flat" cmpd="sng">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solidFill>
                        <a:srgbClr val="008080"/>
                      </a:solidFill>
                      <a:prstDash val="solid"/>
                      <a:round/>
                      <a:headEnd type="none" w="sm" len="sm"/>
                      <a:tailEnd type="none" w="sm" len="sm"/>
                    </a:lnT>
                    <a:lnB w="12700" cap="flat" cmpd="sng" algn="ctr">
                      <a:solidFill>
                        <a:srgbClr val="008080"/>
                      </a:solidFill>
                      <a:prstDash val="solid"/>
                      <a:round/>
                      <a:headEnd type="none" w="sm" len="sm"/>
                      <a:tailEnd type="none" w="sm" len="sm"/>
                    </a:lnB>
                    <a:solidFill>
                      <a:srgbClr val="008080"/>
                    </a:solidFill>
                  </a:tcPr>
                </a:tc>
                <a:extLst>
                  <a:ext uri="{0D108BD9-81ED-4DB2-BD59-A6C34878D82A}">
                    <a16:rowId xmlns:a16="http://schemas.microsoft.com/office/drawing/2014/main" val="10000"/>
                  </a:ext>
                </a:extLst>
              </a:tr>
              <a:tr h="430000">
                <a:tc gridSpan="2">
                  <a:txBody>
                    <a:bodyPr/>
                    <a:lstStyle/>
                    <a:p>
                      <a:pPr marL="0" marR="0" lvl="0" indent="0" algn="r" rtl="1">
                        <a:lnSpc>
                          <a:spcPct val="100000"/>
                        </a:lnSpc>
                        <a:spcBef>
                          <a:spcPts val="0"/>
                        </a:spcBef>
                        <a:spcAft>
                          <a:spcPts val="0"/>
                        </a:spcAft>
                        <a:buClr>
                          <a:srgbClr val="000000"/>
                        </a:buClr>
                        <a:buSzPts val="2400"/>
                        <a:buFont typeface="Arial"/>
                        <a:buNone/>
                      </a:pPr>
                      <a:r>
                        <a:rPr lang="ar" sz="1800" b="1" i="0" u="none" strike="noStrike" cap="none" dirty="0">
                          <a:solidFill>
                            <a:srgbClr val="000000"/>
                          </a:solidFill>
                          <a:latin typeface="Arial"/>
                          <a:ea typeface="Arial"/>
                          <a:cs typeface="Arial"/>
                          <a:sym typeface="Arial"/>
                        </a:rPr>
                        <a:t>الفئة</a:t>
                      </a:r>
                      <a:endParaRPr sz="1100" dirty="0"/>
                    </a:p>
                  </a:txBody>
                  <a:tcPr marL="68575" marR="68575" marT="34200" marB="34200" anchor="ctr">
                    <a:lnL w="12700" cap="flat" cmpd="sng" algn="ctr">
                      <a:solidFill>
                        <a:srgbClr val="008080"/>
                      </a:solidFill>
                      <a:prstDash val="solid"/>
                      <a:round/>
                      <a:headEnd type="none" w="sm" len="sm"/>
                      <a:tailEnd type="none" w="sm" len="sm"/>
                    </a:lnL>
                    <a:lnR w="12700" cap="flat" cmpd="sng" algn="ctr">
                      <a:solidFill>
                        <a:srgbClr val="008080"/>
                      </a:solidFill>
                      <a:prstDash val="solid"/>
                      <a:round/>
                      <a:headEnd type="none" w="sm" len="sm"/>
                      <a:tailEnd type="none" w="sm" len="sm"/>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sm" len="sm"/>
                      <a:tailEnd type="none" w="sm" len="sm"/>
                    </a:lnB>
                    <a:solidFill>
                      <a:srgbClr val="EAEAEA"/>
                    </a:solidFill>
                  </a:tcPr>
                </a:tc>
                <a:tc hMerge="1">
                  <a:txBody>
                    <a:bodyPr/>
                    <a:lstStyle/>
                    <a:p>
                      <a:endParaRPr lang="en-US"/>
                    </a:p>
                  </a:txBody>
                  <a:tcPr/>
                </a:tc>
                <a:tc rowSpan="2">
                  <a:txBody>
                    <a:bodyPr/>
                    <a:lstStyle/>
                    <a:p>
                      <a:pPr marL="0" marR="0" lvl="0" indent="0" algn="l" rtl="1">
                        <a:lnSpc>
                          <a:spcPct val="100000"/>
                        </a:lnSpc>
                        <a:spcBef>
                          <a:spcPts val="0"/>
                        </a:spcBef>
                        <a:spcAft>
                          <a:spcPts val="0"/>
                        </a:spcAft>
                        <a:buClr>
                          <a:srgbClr val="000000"/>
                        </a:buClr>
                        <a:buSzPts val="2400"/>
                        <a:buFont typeface="Arial"/>
                        <a:buNone/>
                      </a:pPr>
                      <a:r>
                        <a:rPr lang="ar" sz="1800" b="1" i="0" u="none" strike="noStrike" cap="none" dirty="0">
                          <a:solidFill>
                            <a:srgbClr val="000000"/>
                          </a:solidFill>
                          <a:latin typeface="Arial"/>
                          <a:ea typeface="Arial"/>
                          <a:cs typeface="Arial"/>
                          <a:sym typeface="Arial"/>
                        </a:rPr>
                        <a:t>الحالة</a:t>
                      </a:r>
                      <a:endParaRPr sz="1800" dirty="0"/>
                    </a:p>
                  </a:txBody>
                  <a:tcPr marL="68575" marR="68575" marT="34200" marB="34200" anchor="ctr">
                    <a:lnL w="12700" cap="flat" cmpd="sng">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sm" len="sm"/>
                      <a:tailEnd type="none" w="sm" len="sm"/>
                    </a:lnB>
                    <a:solidFill>
                      <a:srgbClr val="EAEAEA"/>
                    </a:solidFill>
                  </a:tcPr>
                </a:tc>
                <a:extLst>
                  <a:ext uri="{0D108BD9-81ED-4DB2-BD59-A6C34878D82A}">
                    <a16:rowId xmlns:a16="http://schemas.microsoft.com/office/drawing/2014/main" val="10001"/>
                  </a:ext>
                </a:extLst>
              </a:tr>
              <a:tr h="430000">
                <a:tc>
                  <a:txBody>
                    <a:bodyPr/>
                    <a:lstStyle/>
                    <a:p>
                      <a:pPr marL="0" marR="0" lvl="0" indent="0" algn="r" rtl="1">
                        <a:lnSpc>
                          <a:spcPct val="100000"/>
                        </a:lnSpc>
                        <a:spcBef>
                          <a:spcPts val="0"/>
                        </a:spcBef>
                        <a:spcAft>
                          <a:spcPts val="0"/>
                        </a:spcAft>
                        <a:buClr>
                          <a:srgbClr val="000000"/>
                        </a:buClr>
                        <a:buSzPts val="2400"/>
                        <a:buFont typeface="Arial"/>
                        <a:buNone/>
                      </a:pPr>
                      <a:r>
                        <a:rPr lang="ar" sz="1800" b="1" i="0" u="none" strike="noStrike" cap="none" dirty="0">
                          <a:solidFill>
                            <a:srgbClr val="000000"/>
                          </a:solidFill>
                          <a:latin typeface="Arial"/>
                          <a:ea typeface="Arial"/>
                          <a:cs typeface="Arial"/>
                          <a:sym typeface="Arial"/>
                        </a:rPr>
                        <a:t>بدء الوسيلة</a:t>
                      </a:r>
                      <a:endParaRPr sz="1100" dirty="0"/>
                    </a:p>
                  </a:txBody>
                  <a:tcPr marL="68575" marR="68575" marT="34200" marB="34200" anchor="ctr">
                    <a:lnR w="12700" cap="flat" cmpd="sng">
                      <a:solidFill>
                        <a:srgbClr val="008080"/>
                      </a:solidFill>
                      <a:prstDash val="solid"/>
                      <a:round/>
                      <a:headEnd type="none" w="sm" len="sm"/>
                      <a:tailEnd type="none" w="sm" len="sm"/>
                    </a:lnR>
                    <a:lnT w="12700" cap="flat" cmpd="sng" algn="ctr">
                      <a:solidFill>
                        <a:srgbClr val="008080"/>
                      </a:solidFill>
                      <a:prstDash val="solid"/>
                      <a:round/>
                      <a:headEnd type="none" w="sm" len="sm"/>
                      <a:tailEnd type="none" w="sm" len="sm"/>
                    </a:lnT>
                    <a:lnB w="12700" cap="flat" cmpd="sng" algn="ctr">
                      <a:solidFill>
                        <a:srgbClr val="008080"/>
                      </a:solidFill>
                      <a:prstDash val="solid"/>
                      <a:round/>
                      <a:headEnd type="none" w="sm" len="sm"/>
                      <a:tailEnd type="none" w="sm" len="sm"/>
                    </a:lnB>
                    <a:solidFill>
                      <a:srgbClr val="EAEAEA"/>
                    </a:solidFill>
                  </a:tcPr>
                </a:tc>
                <a:tc>
                  <a:txBody>
                    <a:bodyPr/>
                    <a:lstStyle/>
                    <a:p>
                      <a:pPr marL="0" marR="0" lvl="0" indent="0" algn="r" rtl="1">
                        <a:lnSpc>
                          <a:spcPct val="100000"/>
                        </a:lnSpc>
                        <a:spcBef>
                          <a:spcPts val="0"/>
                        </a:spcBef>
                        <a:spcAft>
                          <a:spcPts val="0"/>
                        </a:spcAft>
                        <a:buClr>
                          <a:srgbClr val="000000"/>
                        </a:buClr>
                        <a:buSzPts val="2400"/>
                        <a:buFont typeface="Arial"/>
                        <a:buNone/>
                      </a:pPr>
                      <a:r>
                        <a:rPr lang="ar" sz="1800" b="1" i="0" u="none" strike="noStrike" cap="none" dirty="0">
                          <a:solidFill>
                            <a:srgbClr val="000000"/>
                          </a:solidFill>
                          <a:latin typeface="Arial"/>
                          <a:ea typeface="Arial"/>
                          <a:cs typeface="Arial"/>
                          <a:sym typeface="Arial"/>
                        </a:rPr>
                        <a:t>استمرارية الوسيلة</a:t>
                      </a:r>
                      <a:endParaRPr sz="1100" dirty="0"/>
                    </a:p>
                  </a:txBody>
                  <a:tcPr marL="68575" marR="68575" marT="34200" marB="34200" anchor="ctr">
                    <a:lnL w="12700" cap="flat" cmpd="sng">
                      <a:solidFill>
                        <a:srgbClr val="008080"/>
                      </a:solidFill>
                      <a:prstDash val="solid"/>
                      <a:round/>
                      <a:headEnd type="none" w="sm" len="sm"/>
                      <a:tailEnd type="none" w="sm" len="sm"/>
                    </a:lnL>
                    <a:lnR w="12700" cap="flat" cmpd="sng" algn="ctr">
                      <a:solidFill>
                        <a:srgbClr val="008080"/>
                      </a:solidFill>
                      <a:prstDash val="solid"/>
                      <a:round/>
                      <a:headEnd type="none" w="sm" len="sm"/>
                      <a:tailEnd type="none" w="sm" len="sm"/>
                    </a:lnR>
                    <a:lnT w="12700" cap="flat" cmpd="sng">
                      <a:solidFill>
                        <a:srgbClr val="008080"/>
                      </a:solidFill>
                      <a:prstDash val="solid"/>
                      <a:round/>
                      <a:headEnd type="none" w="sm" len="sm"/>
                      <a:tailEnd type="none" w="sm" len="sm"/>
                    </a:lnT>
                    <a:lnB w="12700" cap="flat" cmpd="sng">
                      <a:solidFill>
                        <a:srgbClr val="008080"/>
                      </a:solidFill>
                      <a:prstDash val="solid"/>
                      <a:round/>
                      <a:headEnd type="none" w="sm" len="sm"/>
                      <a:tailEnd type="none" w="sm" len="sm"/>
                    </a:lnB>
                    <a:solidFill>
                      <a:srgbClr val="EAEAEA"/>
                    </a:solidFill>
                  </a:tcPr>
                </a:tc>
                <a:tc vMerge="1">
                  <a:txBody>
                    <a:bodyPr/>
                    <a:lstStyle/>
                    <a:p>
                      <a:pPr marL="0" marR="0" lvl="0" indent="0" algn="ctr" rtl="1">
                        <a:lnSpc>
                          <a:spcPct val="100000"/>
                        </a:lnSpc>
                        <a:spcBef>
                          <a:spcPts val="0"/>
                        </a:spcBef>
                        <a:spcAft>
                          <a:spcPts val="0"/>
                        </a:spcAft>
                        <a:buClr>
                          <a:srgbClr val="000000"/>
                        </a:buClr>
                        <a:buSzPts val="2400"/>
                        <a:buFont typeface="Arial"/>
                        <a:buNone/>
                      </a:pPr>
                      <a:endParaRPr sz="1100" dirty="0"/>
                    </a:p>
                  </a:txBody>
                  <a:tcPr marL="68575" marR="68575" marT="34200" marB="34200" anchor="ctr">
                    <a:lnL w="12700" cap="flat" cmpd="sng">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lgn="ctr">
                      <a:solidFill>
                        <a:srgbClr val="008080"/>
                      </a:solidFill>
                      <a:prstDash val="solid"/>
                      <a:round/>
                      <a:headEnd type="none" w="sm" len="sm"/>
                      <a:tailEnd type="none" w="sm" len="sm"/>
                    </a:lnT>
                    <a:lnB w="12700" cap="flat" cmpd="sng" algn="ctr">
                      <a:solidFill>
                        <a:srgbClr val="008080"/>
                      </a:solidFill>
                      <a:prstDash val="solid"/>
                      <a:round/>
                      <a:headEnd type="none" w="sm" len="sm"/>
                      <a:tailEnd type="none" w="sm" len="sm"/>
                    </a:lnB>
                    <a:solidFill>
                      <a:srgbClr val="EAEAEA"/>
                    </a:solidFill>
                  </a:tcPr>
                </a:tc>
                <a:extLst>
                  <a:ext uri="{0D108BD9-81ED-4DB2-BD59-A6C34878D82A}">
                    <a16:rowId xmlns:a16="http://schemas.microsoft.com/office/drawing/2014/main" val="10002"/>
                  </a:ext>
                </a:extLst>
              </a:tr>
              <a:tr h="754125">
                <a:tc>
                  <a:txBody>
                    <a:bodyPr/>
                    <a:lstStyle/>
                    <a:p>
                      <a:pPr marL="0" marR="0" lvl="0" indent="0" algn="r" rtl="1">
                        <a:lnSpc>
                          <a:spcPct val="100000"/>
                        </a:lnSpc>
                        <a:spcBef>
                          <a:spcPts val="0"/>
                        </a:spcBef>
                        <a:spcAft>
                          <a:spcPts val="0"/>
                        </a:spcAft>
                        <a:buClr>
                          <a:srgbClr val="000000"/>
                        </a:buClr>
                        <a:buSzPts val="2400"/>
                        <a:buFont typeface="Arial"/>
                        <a:buNone/>
                      </a:pPr>
                      <a:r>
                        <a:rPr lang="ar" sz="1800" b="0" i="0" u="none" strike="noStrike" cap="none" dirty="0">
                          <a:solidFill>
                            <a:srgbClr val="000000"/>
                          </a:solidFill>
                          <a:latin typeface="Arial"/>
                          <a:ea typeface="Arial"/>
                          <a:cs typeface="Arial"/>
                          <a:sym typeface="Arial"/>
                        </a:rPr>
                        <a:t>2</a:t>
                      </a:r>
                      <a:endParaRPr sz="1100" dirty="0"/>
                    </a:p>
                  </a:txBody>
                  <a:tcPr marL="68575" marR="68575" marT="68425" marB="68425" anchor="ctr">
                    <a:lnL w="12700" cap="flat" cmpd="sng" algn="ctr">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lgn="ctr">
                      <a:solidFill>
                        <a:srgbClr val="008080"/>
                      </a:solidFill>
                      <a:prstDash val="solid"/>
                      <a:round/>
                      <a:headEnd type="none" w="sm" len="sm"/>
                      <a:tailEnd type="none" w="sm" len="sm"/>
                    </a:lnT>
                    <a:lnB w="12700" cap="flat" cmpd="sng" algn="ctr">
                      <a:solidFill>
                        <a:srgbClr val="008080"/>
                      </a:solidFill>
                      <a:prstDash val="solid"/>
                      <a:round/>
                      <a:headEnd type="none" w="sm" len="sm"/>
                      <a:tailEnd type="none" w="sm" len="sm"/>
                    </a:lnB>
                    <a:solidFill>
                      <a:srgbClr val="A6DBAB"/>
                    </a:solidFill>
                  </a:tcPr>
                </a:tc>
                <a:tc>
                  <a:txBody>
                    <a:bodyPr/>
                    <a:lstStyle/>
                    <a:p>
                      <a:pPr marL="0" marR="0" lvl="0" indent="0" algn="r" rtl="1">
                        <a:lnSpc>
                          <a:spcPct val="100000"/>
                        </a:lnSpc>
                        <a:spcBef>
                          <a:spcPts val="0"/>
                        </a:spcBef>
                        <a:spcAft>
                          <a:spcPts val="0"/>
                        </a:spcAft>
                        <a:buClr>
                          <a:srgbClr val="000000"/>
                        </a:buClr>
                        <a:buSzPts val="2400"/>
                        <a:buFont typeface="Arial"/>
                        <a:buNone/>
                      </a:pPr>
                      <a:r>
                        <a:rPr lang="ar" sz="1800" b="0" i="0" u="none" strike="noStrike" cap="none" dirty="0">
                          <a:solidFill>
                            <a:srgbClr val="000000"/>
                          </a:solidFill>
                          <a:latin typeface="Arial"/>
                          <a:ea typeface="Arial"/>
                          <a:cs typeface="Arial"/>
                          <a:sym typeface="Arial"/>
                        </a:rPr>
                        <a:t>2</a:t>
                      </a:r>
                      <a:endParaRPr sz="1100" dirty="0"/>
                    </a:p>
                  </a:txBody>
                  <a:tcPr marL="68575" marR="68575" marT="68425" marB="68425" anchor="ctr">
                    <a:lnL w="12700" cap="flat" cmpd="sng">
                      <a:solidFill>
                        <a:srgbClr val="008080"/>
                      </a:solidFill>
                      <a:prstDash val="solid"/>
                      <a:round/>
                      <a:headEnd type="none" w="sm" len="sm"/>
                      <a:tailEnd type="none" w="sm" len="sm"/>
                    </a:lnL>
                    <a:lnR w="12700" cap="flat" cmpd="sng" algn="ctr">
                      <a:solidFill>
                        <a:srgbClr val="008080"/>
                      </a:solidFill>
                      <a:prstDash val="solid"/>
                      <a:round/>
                      <a:headEnd type="none" w="sm" len="sm"/>
                      <a:tailEnd type="none" w="sm" len="sm"/>
                    </a:lnR>
                    <a:lnT w="12700" cap="flat" cmpd="sng">
                      <a:solidFill>
                        <a:srgbClr val="008080"/>
                      </a:solidFill>
                      <a:prstDash val="solid"/>
                      <a:round/>
                      <a:headEnd type="none" w="sm" len="sm"/>
                      <a:tailEnd type="none" w="sm" len="sm"/>
                    </a:lnT>
                    <a:lnB w="12700" cap="flat" cmpd="sng">
                      <a:solidFill>
                        <a:srgbClr val="008080"/>
                      </a:solidFill>
                      <a:prstDash val="solid"/>
                      <a:round/>
                      <a:headEnd type="none" w="sm" len="sm"/>
                      <a:tailEnd type="none" w="sm" len="sm"/>
                    </a:lnB>
                    <a:solidFill>
                      <a:srgbClr val="A6DBAB"/>
                    </a:solidFill>
                  </a:tcPr>
                </a:tc>
                <a:tc>
                  <a:txBody>
                    <a:bodyPr/>
                    <a:lstStyle/>
                    <a:p>
                      <a:pPr marL="0" marR="0" lvl="0" indent="0" algn="r" rtl="1">
                        <a:lnSpc>
                          <a:spcPct val="90000"/>
                        </a:lnSpc>
                        <a:spcBef>
                          <a:spcPts val="0"/>
                        </a:spcBef>
                        <a:spcAft>
                          <a:spcPts val="0"/>
                        </a:spcAft>
                        <a:buClr>
                          <a:srgbClr val="000000"/>
                        </a:buClr>
                        <a:buSzPts val="2400"/>
                        <a:buFont typeface="Arial"/>
                        <a:buNone/>
                      </a:pPr>
                      <a:r>
                        <a:rPr lang="ar" sz="1800" b="0" i="0" u="none" strike="noStrike" cap="none" dirty="0">
                          <a:solidFill>
                            <a:srgbClr val="000000"/>
                          </a:solidFill>
                          <a:latin typeface="Arial"/>
                          <a:ea typeface="Arial"/>
                          <a:cs typeface="Arial"/>
                          <a:sym typeface="Arial"/>
                        </a:rPr>
                        <a:t>في حال عدم وجود أعراض أو وجود فيروس العوز المناعي البشري السريري الخفيف</a:t>
                      </a:r>
                      <a:endParaRPr sz="1100" dirty="0"/>
                    </a:p>
                  </a:txBody>
                  <a:tcPr marL="68575" marR="68575" marT="68425" marB="68425" anchor="ctr">
                    <a:lnL w="12700" cap="flat" cmpd="sng">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lgn="ctr">
                      <a:solidFill>
                        <a:srgbClr val="008080"/>
                      </a:solidFill>
                      <a:prstDash val="solid"/>
                      <a:round/>
                      <a:headEnd type="none" w="sm" len="sm"/>
                      <a:tailEnd type="none" w="sm" len="sm"/>
                    </a:lnT>
                    <a:lnB w="12700" cap="flat" cmpd="sng" algn="ctr">
                      <a:solidFill>
                        <a:srgbClr val="008080"/>
                      </a:solidFill>
                      <a:prstDash val="solid"/>
                      <a:round/>
                      <a:headEnd type="none" w="sm" len="sm"/>
                      <a:tailEnd type="none" w="sm" len="sm"/>
                    </a:lnB>
                    <a:solidFill>
                      <a:srgbClr val="A6DBAB"/>
                    </a:solidFill>
                  </a:tcPr>
                </a:tc>
                <a:extLst>
                  <a:ext uri="{0D108BD9-81ED-4DB2-BD59-A6C34878D82A}">
                    <a16:rowId xmlns:a16="http://schemas.microsoft.com/office/drawing/2014/main" val="10003"/>
                  </a:ext>
                </a:extLst>
              </a:tr>
              <a:tr h="754125">
                <a:tc>
                  <a:txBody>
                    <a:bodyPr/>
                    <a:lstStyle/>
                    <a:p>
                      <a:pPr marL="0" marR="0" lvl="0" indent="0" algn="r" rtl="1">
                        <a:lnSpc>
                          <a:spcPct val="100000"/>
                        </a:lnSpc>
                        <a:spcBef>
                          <a:spcPts val="0"/>
                        </a:spcBef>
                        <a:spcAft>
                          <a:spcPts val="0"/>
                        </a:spcAft>
                        <a:buClr>
                          <a:srgbClr val="000000"/>
                        </a:buClr>
                        <a:buSzPts val="2400"/>
                        <a:buFont typeface="Arial"/>
                        <a:buNone/>
                      </a:pPr>
                      <a:r>
                        <a:rPr lang="ar" sz="1800" b="0" i="0" u="none" strike="noStrike" cap="none">
                          <a:solidFill>
                            <a:srgbClr val="000000"/>
                          </a:solidFill>
                          <a:latin typeface="Arial"/>
                          <a:ea typeface="Arial"/>
                          <a:cs typeface="Arial"/>
                          <a:sym typeface="Arial"/>
                        </a:rPr>
                        <a:t>3</a:t>
                      </a:r>
                      <a:endParaRPr sz="1100"/>
                    </a:p>
                  </a:txBody>
                  <a:tcPr marL="68575" marR="68575" marT="68425" marB="68425" anchor="ctr">
                    <a:lnL w="12700" cap="flat" cmpd="sng" algn="ctr">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lgn="ctr">
                      <a:solidFill>
                        <a:srgbClr val="008080"/>
                      </a:solidFill>
                      <a:prstDash val="solid"/>
                      <a:round/>
                      <a:headEnd type="none" w="sm" len="sm"/>
                      <a:tailEnd type="none" w="sm" len="sm"/>
                    </a:lnT>
                    <a:lnB w="12700" cap="flat" cmpd="sng" algn="ctr">
                      <a:solidFill>
                        <a:srgbClr val="008080"/>
                      </a:solidFill>
                      <a:prstDash val="solid"/>
                      <a:round/>
                      <a:headEnd type="none" w="sm" len="sm"/>
                      <a:tailEnd type="none" w="sm" len="sm"/>
                    </a:lnB>
                    <a:solidFill>
                      <a:srgbClr val="FCA789"/>
                    </a:solidFill>
                  </a:tcPr>
                </a:tc>
                <a:tc>
                  <a:txBody>
                    <a:bodyPr/>
                    <a:lstStyle/>
                    <a:p>
                      <a:pPr marL="0" marR="0" lvl="0" indent="0" algn="r" rtl="1">
                        <a:lnSpc>
                          <a:spcPct val="100000"/>
                        </a:lnSpc>
                        <a:spcBef>
                          <a:spcPts val="0"/>
                        </a:spcBef>
                        <a:spcAft>
                          <a:spcPts val="0"/>
                        </a:spcAft>
                        <a:buClr>
                          <a:srgbClr val="000000"/>
                        </a:buClr>
                        <a:buSzPts val="2400"/>
                        <a:buFont typeface="Arial"/>
                        <a:buNone/>
                      </a:pPr>
                      <a:r>
                        <a:rPr lang="ar" sz="1800" b="0" i="0" u="none" strike="noStrike" cap="none" dirty="0">
                          <a:solidFill>
                            <a:srgbClr val="000000"/>
                          </a:solidFill>
                          <a:latin typeface="Arial"/>
                          <a:ea typeface="Arial"/>
                          <a:cs typeface="Arial"/>
                          <a:sym typeface="Arial"/>
                        </a:rPr>
                        <a:t>2</a:t>
                      </a:r>
                      <a:endParaRPr sz="1100" dirty="0"/>
                    </a:p>
                  </a:txBody>
                  <a:tcPr marL="68575" marR="68575" marT="68425" marB="68425" anchor="ctr">
                    <a:lnL w="12700" cap="flat" cmpd="sng">
                      <a:solidFill>
                        <a:srgbClr val="008080"/>
                      </a:solidFill>
                      <a:prstDash val="solid"/>
                      <a:round/>
                      <a:headEnd type="none" w="sm" len="sm"/>
                      <a:tailEnd type="none" w="sm" len="sm"/>
                    </a:lnL>
                    <a:lnR w="12700" cap="flat" cmpd="sng" algn="ctr">
                      <a:solidFill>
                        <a:srgbClr val="008080"/>
                      </a:solidFill>
                      <a:prstDash val="solid"/>
                      <a:round/>
                      <a:headEnd type="none" w="sm" len="sm"/>
                      <a:tailEnd type="none" w="sm" len="sm"/>
                    </a:lnR>
                    <a:lnT w="12700" cap="flat" cmpd="sng">
                      <a:solidFill>
                        <a:srgbClr val="008080"/>
                      </a:solidFill>
                      <a:prstDash val="solid"/>
                      <a:round/>
                      <a:headEnd type="none" w="sm" len="sm"/>
                      <a:tailEnd type="none" w="sm" len="sm"/>
                    </a:lnT>
                    <a:lnB w="12700" cap="flat" cmpd="sng">
                      <a:solidFill>
                        <a:srgbClr val="008080"/>
                      </a:solidFill>
                      <a:prstDash val="solid"/>
                      <a:round/>
                      <a:headEnd type="none" w="sm" len="sm"/>
                      <a:tailEnd type="none" w="sm" len="sm"/>
                    </a:lnB>
                    <a:solidFill>
                      <a:srgbClr val="A6DBAB"/>
                    </a:solidFill>
                  </a:tcPr>
                </a:tc>
                <a:tc>
                  <a:txBody>
                    <a:bodyPr/>
                    <a:lstStyle/>
                    <a:p>
                      <a:pPr marL="0" marR="0" lvl="0" indent="0" algn="r" rtl="1">
                        <a:lnSpc>
                          <a:spcPct val="90000"/>
                        </a:lnSpc>
                        <a:spcBef>
                          <a:spcPts val="0"/>
                        </a:spcBef>
                        <a:spcAft>
                          <a:spcPts val="0"/>
                        </a:spcAft>
                        <a:buClr>
                          <a:srgbClr val="000000"/>
                        </a:buClr>
                        <a:buSzPts val="2400"/>
                        <a:buFont typeface="Arial"/>
                        <a:buNone/>
                      </a:pPr>
                      <a:r>
                        <a:rPr lang="ar" sz="1800" b="0" i="0" u="none" strike="noStrike" cap="none" dirty="0">
                          <a:solidFill>
                            <a:srgbClr val="000000"/>
                          </a:solidFill>
                          <a:latin typeface="Arial"/>
                          <a:ea typeface="Arial"/>
                          <a:cs typeface="Arial"/>
                          <a:sym typeface="Arial"/>
                        </a:rPr>
                        <a:t>مرض فيروس العوز المناعي البشري السريري في مراحله الحادة أو المتقدمة</a:t>
                      </a:r>
                      <a:endParaRPr sz="1100" dirty="0"/>
                    </a:p>
                  </a:txBody>
                  <a:tcPr marL="68575" marR="68575" marT="68425" marB="68425" anchor="ctr">
                    <a:lnL w="12700" cap="flat" cmpd="sng">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lgn="ctr">
                      <a:solidFill>
                        <a:srgbClr val="008080"/>
                      </a:solidFill>
                      <a:prstDash val="solid"/>
                      <a:round/>
                      <a:headEnd type="none" w="sm" len="sm"/>
                      <a:tailEnd type="none" w="sm" len="sm"/>
                    </a:lnT>
                    <a:lnB w="12700" cap="flat" cmpd="sng" algn="ctr">
                      <a:solidFill>
                        <a:srgbClr val="008080"/>
                      </a:solidFill>
                      <a:prstDash val="solid"/>
                      <a:round/>
                      <a:headEnd type="none" w="sm" len="sm"/>
                      <a:tailEnd type="none" w="sm" len="sm"/>
                    </a:lnB>
                    <a:solidFill>
                      <a:srgbClr val="A6DBAB"/>
                    </a:solidFill>
                  </a:tcPr>
                </a:tc>
                <a:extLst>
                  <a:ext uri="{0D108BD9-81ED-4DB2-BD59-A6C34878D82A}">
                    <a16:rowId xmlns:a16="http://schemas.microsoft.com/office/drawing/2014/main" val="10004"/>
                  </a:ext>
                </a:extLst>
              </a:tr>
              <a:tr h="685825">
                <a:tc>
                  <a:txBody>
                    <a:bodyPr/>
                    <a:lstStyle/>
                    <a:p>
                      <a:pPr marL="0" marR="0" lvl="0" indent="0" algn="r" rtl="1">
                        <a:lnSpc>
                          <a:spcPct val="100000"/>
                        </a:lnSpc>
                        <a:spcBef>
                          <a:spcPts val="0"/>
                        </a:spcBef>
                        <a:spcAft>
                          <a:spcPts val="0"/>
                        </a:spcAft>
                        <a:buClr>
                          <a:srgbClr val="000000"/>
                        </a:buClr>
                        <a:buSzPts val="2400"/>
                        <a:buFont typeface="Arial"/>
                        <a:buNone/>
                      </a:pPr>
                      <a:r>
                        <a:rPr lang="fr-FR" sz="1800" b="0" i="0" u="none" strike="noStrike" cap="none" dirty="0">
                          <a:solidFill>
                            <a:srgbClr val="000000"/>
                          </a:solidFill>
                          <a:latin typeface="Arial"/>
                          <a:ea typeface="Arial"/>
                          <a:cs typeface="Arial"/>
                          <a:sym typeface="Arial"/>
                        </a:rPr>
                        <a:t>1</a:t>
                      </a:r>
                      <a:endParaRPr sz="1100" dirty="0"/>
                    </a:p>
                  </a:txBody>
                  <a:tcPr marL="68575" marR="68575" marT="68425" marB="68425" anchor="ctr">
                    <a:lnL w="12700" cap="flat" cmpd="sng" algn="ctr">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lgn="ctr">
                      <a:solidFill>
                        <a:srgbClr val="008080"/>
                      </a:solidFill>
                      <a:prstDash val="solid"/>
                      <a:round/>
                      <a:headEnd type="none" w="sm" len="sm"/>
                      <a:tailEnd type="none" w="sm" len="sm"/>
                    </a:lnT>
                    <a:lnB w="12700" cap="flat" cmpd="sng">
                      <a:solidFill>
                        <a:srgbClr val="008080"/>
                      </a:solidFill>
                      <a:prstDash val="solid"/>
                      <a:round/>
                      <a:headEnd type="none" w="sm" len="sm"/>
                      <a:tailEnd type="none" w="sm" len="sm"/>
                    </a:lnB>
                    <a:solidFill>
                      <a:srgbClr val="A6DBAB"/>
                    </a:solidFill>
                  </a:tcPr>
                </a:tc>
                <a:tc>
                  <a:txBody>
                    <a:bodyPr/>
                    <a:lstStyle/>
                    <a:p>
                      <a:pPr marL="0" marR="0" lvl="0" indent="0" algn="r" rtl="1">
                        <a:lnSpc>
                          <a:spcPct val="100000"/>
                        </a:lnSpc>
                        <a:spcBef>
                          <a:spcPts val="0"/>
                        </a:spcBef>
                        <a:spcAft>
                          <a:spcPts val="0"/>
                        </a:spcAft>
                        <a:buClr>
                          <a:srgbClr val="000000"/>
                        </a:buClr>
                        <a:buSzPts val="2400"/>
                        <a:buFont typeface="Arial"/>
                        <a:buNone/>
                      </a:pPr>
                      <a:r>
                        <a:rPr lang="fr-FR" sz="1800" b="0" i="0" u="none" strike="noStrike" cap="none" dirty="0">
                          <a:solidFill>
                            <a:srgbClr val="000000"/>
                          </a:solidFill>
                          <a:latin typeface="Arial"/>
                          <a:ea typeface="Arial"/>
                          <a:cs typeface="Arial"/>
                          <a:sym typeface="Arial"/>
                        </a:rPr>
                        <a:t>1</a:t>
                      </a:r>
                      <a:endParaRPr sz="1100" dirty="0"/>
                    </a:p>
                  </a:txBody>
                  <a:tcPr marL="68575" marR="68575" marT="68425" marB="68425" anchor="ctr">
                    <a:lnL w="12700" cap="flat" cmpd="sng">
                      <a:solidFill>
                        <a:srgbClr val="008080"/>
                      </a:solidFill>
                      <a:prstDash val="solid"/>
                      <a:round/>
                      <a:headEnd type="none" w="sm" len="sm"/>
                      <a:tailEnd type="none" w="sm" len="sm"/>
                    </a:lnL>
                    <a:lnR w="12700" cap="flat" cmpd="sng" algn="ctr">
                      <a:solidFill>
                        <a:srgbClr val="008080"/>
                      </a:solidFill>
                      <a:prstDash val="solid"/>
                      <a:round/>
                      <a:headEnd type="none" w="sm" len="sm"/>
                      <a:tailEnd type="none" w="sm" len="sm"/>
                    </a:lnR>
                    <a:lnT w="12700" cap="flat" cmpd="sng">
                      <a:solidFill>
                        <a:srgbClr val="008080"/>
                      </a:solidFill>
                      <a:prstDash val="solid"/>
                      <a:round/>
                      <a:headEnd type="none" w="sm" len="sm"/>
                      <a:tailEnd type="none" w="sm" len="sm"/>
                    </a:lnT>
                    <a:lnB w="12700" cap="flat" cmpd="sng">
                      <a:solidFill>
                        <a:srgbClr val="008080"/>
                      </a:solidFill>
                      <a:prstDash val="solid"/>
                      <a:round/>
                      <a:headEnd type="none" w="sm" len="sm"/>
                      <a:tailEnd type="none" w="sm" len="sm"/>
                    </a:lnB>
                    <a:solidFill>
                      <a:srgbClr val="A6DBAB"/>
                    </a:solidFill>
                  </a:tcPr>
                </a:tc>
                <a:tc>
                  <a:txBody>
                    <a:bodyPr/>
                    <a:lstStyle/>
                    <a:p>
                      <a:pPr marL="0" marR="0" lvl="0" indent="0" algn="r" rtl="1">
                        <a:lnSpc>
                          <a:spcPct val="90000"/>
                        </a:lnSpc>
                        <a:spcBef>
                          <a:spcPts val="0"/>
                        </a:spcBef>
                        <a:spcAft>
                          <a:spcPts val="0"/>
                        </a:spcAft>
                        <a:buClr>
                          <a:srgbClr val="000000"/>
                        </a:buClr>
                        <a:buSzPts val="2400"/>
                        <a:buFont typeface="Arial"/>
                        <a:buNone/>
                      </a:pPr>
                      <a:r>
                        <a:rPr lang="ar" sz="1800" b="0" i="0" u="none" strike="noStrike" cap="none" dirty="0">
                          <a:solidFill>
                            <a:srgbClr val="000000"/>
                          </a:solidFill>
                          <a:latin typeface="Arial"/>
                          <a:ea typeface="Arial"/>
                          <a:cs typeface="Arial"/>
                          <a:sym typeface="Arial"/>
                        </a:rPr>
                        <a:t>وجود مخاطر كبيرة للإصابة بفيروس العوز المناعي البشري</a:t>
                      </a:r>
                      <a:endParaRPr sz="1800" b="0" i="0" u="none" strike="noStrike" cap="none" dirty="0">
                        <a:solidFill>
                          <a:srgbClr val="000000"/>
                        </a:solidFill>
                        <a:latin typeface="Arial"/>
                        <a:ea typeface="Arial"/>
                        <a:cs typeface="Arial"/>
                        <a:sym typeface="Arial"/>
                      </a:endParaRPr>
                    </a:p>
                  </a:txBody>
                  <a:tcPr marL="68575" marR="68575" marT="68425" marB="68425">
                    <a:lnL w="12700" cap="flat" cmpd="sng">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lgn="ctr">
                      <a:solidFill>
                        <a:srgbClr val="008080"/>
                      </a:solidFill>
                      <a:prstDash val="solid"/>
                      <a:round/>
                      <a:headEnd type="none" w="sm" len="sm"/>
                      <a:tailEnd type="none" w="sm" len="sm"/>
                    </a:lnT>
                    <a:lnB w="12700" cap="flat" cmpd="sng">
                      <a:solidFill>
                        <a:srgbClr val="008080"/>
                      </a:solidFill>
                      <a:prstDash val="solid"/>
                      <a:round/>
                      <a:headEnd type="none" w="sm" len="sm"/>
                      <a:tailEnd type="none" w="sm" len="sm"/>
                    </a:lnB>
                    <a:solidFill>
                      <a:srgbClr val="A6DBAB"/>
                    </a:solidFill>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4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76"/>
          <p:cNvSpPr txBox="1">
            <a:spLocks noGrp="1"/>
          </p:cNvSpPr>
          <p:nvPr>
            <p:ph type="title"/>
          </p:nvPr>
        </p:nvSpPr>
        <p:spPr>
          <a:xfrm>
            <a:off x="1871662" y="430054"/>
            <a:ext cx="5400675" cy="622697"/>
          </a:xfrm>
          <a:prstGeom prst="rect">
            <a:avLst/>
          </a:prstGeom>
          <a:noFill/>
          <a:ln>
            <a:noFill/>
          </a:ln>
        </p:spPr>
        <p:txBody>
          <a:bodyPr spcFirstLastPara="1" wrap="square" lIns="68550" tIns="34275" rIns="68550" bIns="34275" rtlCol="1" anchor="t" anchorCtr="0">
            <a:noAutofit/>
          </a:bodyPr>
          <a:lstStyle/>
          <a:p>
            <a:pPr marL="0" lvl="0" indent="0" algn="ctr" rtl="1">
              <a:lnSpc>
                <a:spcPct val="89000"/>
              </a:lnSpc>
              <a:spcBef>
                <a:spcPts val="0"/>
              </a:spcBef>
              <a:spcAft>
                <a:spcPts val="0"/>
              </a:spcAft>
              <a:buClr>
                <a:schemeClr val="dk2"/>
              </a:buClr>
              <a:buSzPts val="3200"/>
              <a:buFont typeface="Arial"/>
              <a:buNone/>
            </a:pPr>
            <a:r>
              <a:rPr lang="ar" sz="4400">
                <a:latin typeface="Calibri"/>
                <a:ea typeface="Calibri"/>
                <a:cs typeface="Calibri"/>
                <a:sym typeface="Calibri"/>
              </a:rPr>
              <a:t>الغرسات (Implant)</a:t>
            </a:r>
            <a:r>
              <a:rPr lang="ar" sz="2400">
                <a:latin typeface="Arial"/>
                <a:ea typeface="Arial"/>
                <a:cs typeface="Arial"/>
                <a:sym typeface="Arial"/>
              </a:rPr>
              <a:t> </a:t>
            </a:r>
            <a:endParaRPr/>
          </a:p>
        </p:txBody>
      </p:sp>
      <p:sp>
        <p:nvSpPr>
          <p:cNvPr id="559" name="Google Shape;559;p76"/>
          <p:cNvSpPr txBox="1">
            <a:spLocks noGrp="1"/>
          </p:cNvSpPr>
          <p:nvPr>
            <p:ph type="body" idx="1"/>
          </p:nvPr>
        </p:nvSpPr>
        <p:spPr>
          <a:xfrm>
            <a:off x="2636729" y="1617899"/>
            <a:ext cx="6050071" cy="3016448"/>
          </a:xfrm>
          <a:prstGeom prst="rect">
            <a:avLst/>
          </a:prstGeom>
          <a:noFill/>
          <a:ln>
            <a:noFill/>
          </a:ln>
        </p:spPr>
        <p:txBody>
          <a:bodyPr spcFirstLastPara="1" wrap="square" lIns="68550" tIns="34275" rIns="68550" bIns="34275" rtlCol="1" anchor="t" anchorCtr="0">
            <a:noAutofit/>
          </a:bodyPr>
          <a:lstStyle/>
          <a:p>
            <a:pPr marL="457200" lvl="0" indent="-457200" rtl="1">
              <a:lnSpc>
                <a:spcPct val="100000"/>
              </a:lnSpc>
              <a:spcBef>
                <a:spcPts val="0"/>
              </a:spcBef>
              <a:spcAft>
                <a:spcPts val="0"/>
              </a:spcAft>
              <a:buClr>
                <a:schemeClr val="dk2"/>
              </a:buClr>
              <a:buSzPts val="1665"/>
              <a:buFont typeface="Arial"/>
              <a:buChar char="•"/>
            </a:pPr>
            <a:r>
              <a:rPr lang="ar" sz="2000" dirty="0">
                <a:solidFill>
                  <a:schemeClr val="dk2"/>
                </a:solidFill>
                <a:latin typeface="Calibri"/>
                <a:ea typeface="Calibri"/>
                <a:cs typeface="Calibri"/>
                <a:sym typeface="Calibri"/>
              </a:rPr>
              <a:t>الغرسات عبارة عن أعواد أو كبسولات صغيرة مرنة تحتوي على البروجستين وتُزرع تحت الجلد مباشرةً في الذراع العلوي</a:t>
            </a:r>
            <a:endParaRPr sz="2000" dirty="0">
              <a:solidFill>
                <a:schemeClr val="dk2"/>
              </a:solidFill>
              <a:latin typeface="Calibri"/>
              <a:ea typeface="Calibri"/>
              <a:cs typeface="Calibri"/>
              <a:sym typeface="Calibri"/>
            </a:endParaRPr>
          </a:p>
          <a:p>
            <a:pPr marL="457200" lvl="0" indent="-457200" rtl="1">
              <a:lnSpc>
                <a:spcPct val="100000"/>
              </a:lnSpc>
              <a:spcBef>
                <a:spcPts val="0"/>
              </a:spcBef>
              <a:spcAft>
                <a:spcPts val="0"/>
              </a:spcAft>
              <a:buClr>
                <a:schemeClr val="dk2"/>
              </a:buClr>
              <a:buSzPts val="1665"/>
              <a:buFont typeface="Arial"/>
              <a:buChar char="•"/>
            </a:pPr>
            <a:r>
              <a:rPr lang="ar" sz="2000" dirty="0">
                <a:solidFill>
                  <a:schemeClr val="dk2"/>
                </a:solidFill>
                <a:latin typeface="Calibri"/>
                <a:ea typeface="Calibri"/>
                <a:cs typeface="Calibri"/>
                <a:sym typeface="Calibri"/>
              </a:rPr>
              <a:t>توفّر فعالية عالية تستمر لمدة تتراوح بين 3 إلى 5 سنوات اعتماداً على نوع الغرسة (Implant) المستخدمة</a:t>
            </a:r>
            <a:endParaRPr sz="2000" dirty="0">
              <a:solidFill>
                <a:schemeClr val="dk2"/>
              </a:solidFill>
              <a:latin typeface="Calibri"/>
              <a:ea typeface="Calibri"/>
              <a:cs typeface="Calibri"/>
              <a:sym typeface="Calibri"/>
            </a:endParaRPr>
          </a:p>
          <a:p>
            <a:pPr marL="457200" lvl="0" indent="-457200" rtl="1">
              <a:lnSpc>
                <a:spcPct val="100000"/>
              </a:lnSpc>
              <a:spcBef>
                <a:spcPts val="0"/>
              </a:spcBef>
              <a:spcAft>
                <a:spcPts val="0"/>
              </a:spcAft>
              <a:buClr>
                <a:schemeClr val="dk2"/>
              </a:buClr>
              <a:buSzPts val="1665"/>
              <a:buFont typeface="Arial"/>
              <a:buChar char="•"/>
            </a:pPr>
            <a:r>
              <a:rPr lang="ar" sz="2000" dirty="0">
                <a:solidFill>
                  <a:schemeClr val="dk2"/>
                </a:solidFill>
                <a:latin typeface="Calibri"/>
                <a:ea typeface="Calibri"/>
                <a:cs typeface="Calibri"/>
                <a:sym typeface="Calibri"/>
              </a:rPr>
              <a:t>تشمل أنواع الغرسات (Implant):</a:t>
            </a:r>
            <a:endParaRPr sz="2000" dirty="0">
              <a:solidFill>
                <a:schemeClr val="dk2"/>
              </a:solidFill>
              <a:latin typeface="Calibri"/>
              <a:ea typeface="Calibri"/>
              <a:cs typeface="Calibri"/>
              <a:sym typeface="Calibri"/>
            </a:endParaRPr>
          </a:p>
          <a:p>
            <a:pPr marL="685800" lvl="1" indent="-288036" rtl="1">
              <a:lnSpc>
                <a:spcPct val="94000"/>
              </a:lnSpc>
              <a:spcBef>
                <a:spcPts val="825"/>
              </a:spcBef>
              <a:spcAft>
                <a:spcPts val="0"/>
              </a:spcAft>
              <a:buClr>
                <a:schemeClr val="dk2"/>
              </a:buClr>
              <a:buSzPts val="1572"/>
              <a:buChar char="–"/>
            </a:pPr>
            <a:r>
              <a:rPr lang="ar" sz="2000" b="1" dirty="0">
                <a:solidFill>
                  <a:schemeClr val="accent1"/>
                </a:solidFill>
                <a:latin typeface="Calibri"/>
                <a:ea typeface="Calibri"/>
                <a:cs typeface="Calibri"/>
                <a:sym typeface="Calibri"/>
              </a:rPr>
              <a:t>جاديل (Jadelle):</a:t>
            </a:r>
            <a:r>
              <a:rPr lang="ar" sz="2000" dirty="0">
                <a:solidFill>
                  <a:schemeClr val="accent1"/>
                </a:solidFill>
                <a:latin typeface="Calibri"/>
                <a:ea typeface="Calibri"/>
                <a:cs typeface="Calibri"/>
                <a:sym typeface="Calibri"/>
              </a:rPr>
              <a:t> </a:t>
            </a:r>
            <a:r>
              <a:rPr lang="ar" sz="2000" dirty="0">
                <a:solidFill>
                  <a:schemeClr val="dk2"/>
                </a:solidFill>
                <a:latin typeface="Calibri"/>
                <a:ea typeface="Calibri"/>
                <a:cs typeface="Calibri"/>
                <a:sym typeface="Calibri"/>
              </a:rPr>
              <a:t>مكوَّنة من عودَين يحتويان على الليفونورجستريل، وتتميز بفعاليتها العالية تدوم مدة 5 سنوات</a:t>
            </a:r>
            <a:endParaRPr sz="2000" dirty="0">
              <a:solidFill>
                <a:schemeClr val="dk2"/>
              </a:solidFill>
              <a:latin typeface="Calibri"/>
              <a:ea typeface="Calibri"/>
              <a:cs typeface="Calibri"/>
              <a:sym typeface="Calibri"/>
            </a:endParaRPr>
          </a:p>
          <a:p>
            <a:pPr marL="685800" lvl="1" indent="-288036" rtl="1">
              <a:lnSpc>
                <a:spcPct val="94000"/>
              </a:lnSpc>
              <a:spcBef>
                <a:spcPts val="825"/>
              </a:spcBef>
              <a:spcAft>
                <a:spcPts val="0"/>
              </a:spcAft>
              <a:buClr>
                <a:schemeClr val="dk2"/>
              </a:buClr>
              <a:buSzPts val="1572"/>
              <a:buChar char="–"/>
            </a:pPr>
            <a:r>
              <a:rPr lang="ar" sz="2000" b="1" dirty="0">
                <a:solidFill>
                  <a:schemeClr val="accent1"/>
                </a:solidFill>
                <a:latin typeface="Calibri"/>
                <a:ea typeface="Calibri"/>
                <a:cs typeface="Calibri"/>
                <a:sym typeface="Calibri"/>
              </a:rPr>
              <a:t>نيكسبلانون ‏(Nexplanon)‏:</a:t>
            </a:r>
            <a:r>
              <a:rPr lang="ar" sz="2000" dirty="0">
                <a:solidFill>
                  <a:schemeClr val="accent1"/>
                </a:solidFill>
                <a:latin typeface="Calibri"/>
                <a:ea typeface="Calibri"/>
                <a:cs typeface="Calibri"/>
                <a:sym typeface="Calibri"/>
              </a:rPr>
              <a:t> </a:t>
            </a:r>
            <a:r>
              <a:rPr lang="ar" sz="2000" dirty="0">
                <a:solidFill>
                  <a:schemeClr val="dk2"/>
                </a:solidFill>
                <a:latin typeface="Calibri"/>
                <a:ea typeface="Calibri"/>
                <a:cs typeface="Calibri"/>
                <a:sym typeface="Calibri"/>
              </a:rPr>
              <a:t>مكوَّنة من عود واحد يحتوي على الإتونوجيستريل وصالحة لمدة 3 سنوات (أظهرت دراسة حديثة أنَّ الفعالية قد تمتد إلى 5 سنوات)</a:t>
            </a:r>
            <a:endParaRPr sz="2000" dirty="0">
              <a:solidFill>
                <a:schemeClr val="dk2"/>
              </a:solidFill>
              <a:latin typeface="Calibri"/>
              <a:ea typeface="Calibri"/>
              <a:cs typeface="Calibri"/>
              <a:sym typeface="Calibri"/>
            </a:endParaRPr>
          </a:p>
          <a:p>
            <a:pPr marL="685800" lvl="1" indent="-288036" rtl="1">
              <a:lnSpc>
                <a:spcPct val="94000"/>
              </a:lnSpc>
              <a:spcBef>
                <a:spcPts val="825"/>
              </a:spcBef>
              <a:spcAft>
                <a:spcPts val="0"/>
              </a:spcAft>
              <a:buClr>
                <a:schemeClr val="dk2"/>
              </a:buClr>
              <a:buSzPts val="1572"/>
              <a:buChar char="–"/>
            </a:pPr>
            <a:r>
              <a:rPr lang="ar" sz="2000" b="1" dirty="0">
                <a:solidFill>
                  <a:schemeClr val="accent1"/>
                </a:solidFill>
                <a:latin typeface="Calibri"/>
                <a:ea typeface="Calibri"/>
                <a:cs typeface="Calibri"/>
                <a:sym typeface="Calibri"/>
              </a:rPr>
              <a:t>ليفوبلانت: </a:t>
            </a:r>
            <a:r>
              <a:rPr lang="ar" sz="2000" dirty="0">
                <a:solidFill>
                  <a:schemeClr val="dk2"/>
                </a:solidFill>
                <a:latin typeface="Calibri"/>
                <a:ea typeface="Calibri"/>
                <a:cs typeface="Calibri"/>
                <a:sym typeface="Calibri"/>
              </a:rPr>
              <a:t>مكونة من عودَين يحتويان على الليفونورجستريل، وتتميز بفعاليتها العالية لمدة 3 إلى 4 سنوات</a:t>
            </a:r>
            <a:endParaRPr sz="2000" dirty="0">
              <a:solidFill>
                <a:schemeClr val="dk2"/>
              </a:solidFill>
              <a:latin typeface="Calibri"/>
              <a:ea typeface="Calibri"/>
              <a:cs typeface="Calibri"/>
              <a:sym typeface="Calibri"/>
            </a:endParaRPr>
          </a:p>
          <a:p>
            <a:pPr marL="0" lvl="0" indent="0" rtl="1">
              <a:lnSpc>
                <a:spcPct val="94000"/>
              </a:lnSpc>
              <a:spcBef>
                <a:spcPts val="825"/>
              </a:spcBef>
              <a:spcAft>
                <a:spcPts val="0"/>
              </a:spcAft>
              <a:buClr>
                <a:schemeClr val="dk2"/>
              </a:buClr>
              <a:buSzPts val="1387"/>
              <a:buNone/>
            </a:pPr>
            <a:endParaRPr sz="2000" dirty="0">
              <a:latin typeface="Arial"/>
              <a:ea typeface="Arial"/>
              <a:cs typeface="Arial"/>
              <a:sym typeface="Arial"/>
            </a:endParaRPr>
          </a:p>
          <a:p>
            <a:pPr marL="0" lvl="0" indent="0" rtl="1">
              <a:lnSpc>
                <a:spcPct val="94000"/>
              </a:lnSpc>
              <a:spcBef>
                <a:spcPts val="825"/>
              </a:spcBef>
              <a:spcAft>
                <a:spcPts val="0"/>
              </a:spcAft>
              <a:buClr>
                <a:schemeClr val="dk2"/>
              </a:buClr>
              <a:buSzPts val="1850"/>
              <a:buNone/>
            </a:pPr>
            <a:endParaRPr sz="2000" dirty="0">
              <a:latin typeface="Arial"/>
              <a:ea typeface="Arial"/>
              <a:cs typeface="Arial"/>
              <a:sym typeface="Arial"/>
            </a:endParaRPr>
          </a:p>
        </p:txBody>
      </p:sp>
      <p:pic>
        <p:nvPicPr>
          <p:cNvPr id="560" name="Google Shape;560;p76" descr="JadellePackage"/>
          <p:cNvPicPr preferRelativeResize="0">
            <a:picLocks noGrp="1"/>
          </p:cNvPicPr>
          <p:nvPr>
            <p:ph type="body" idx="2"/>
          </p:nvPr>
        </p:nvPicPr>
        <p:blipFill rotWithShape="1">
          <a:blip r:embed="rId3">
            <a:alphaModFix/>
          </a:blip>
          <a:srcRect/>
          <a:stretch/>
        </p:blipFill>
        <p:spPr>
          <a:xfrm>
            <a:off x="1188109" y="1903881"/>
            <a:ext cx="1178684" cy="1008460"/>
          </a:xfrm>
          <a:prstGeom prst="rect">
            <a:avLst/>
          </a:prstGeom>
          <a:noFill/>
          <a:ln w="9525" cap="flat" cmpd="sng">
            <a:solidFill>
              <a:srgbClr val="000000"/>
            </a:solidFill>
            <a:prstDash val="solid"/>
            <a:miter lim="800000"/>
            <a:headEnd type="none" w="sm" len="sm"/>
            <a:tailEnd type="none" w="sm" len="sm"/>
          </a:ln>
        </p:spPr>
      </p:pic>
      <p:pic>
        <p:nvPicPr>
          <p:cNvPr id="561" name="Google Shape;561;p76" descr="Related image"/>
          <p:cNvPicPr preferRelativeResize="0"/>
          <p:nvPr/>
        </p:nvPicPr>
        <p:blipFill rotWithShape="1">
          <a:blip r:embed="rId4">
            <a:alphaModFix/>
          </a:blip>
          <a:srcRect/>
          <a:stretch/>
        </p:blipFill>
        <p:spPr>
          <a:xfrm>
            <a:off x="1216941" y="3273784"/>
            <a:ext cx="1178684" cy="885824"/>
          </a:xfrm>
          <a:prstGeom prst="rect">
            <a:avLst/>
          </a:prstGeom>
          <a:solidFill>
            <a:srgbClr val="FFFFFF"/>
          </a:solidFill>
          <a:ln w="12700" cap="flat" cmpd="sng">
            <a:solidFill>
              <a:schemeClr val="dk1"/>
            </a:solidFill>
            <a:prstDash val="solid"/>
            <a:round/>
            <a:headEnd type="none" w="sm" len="sm"/>
            <a:tailEnd type="none" w="sm" len="sm"/>
          </a:ln>
        </p:spPr>
      </p:pic>
      <p:pic>
        <p:nvPicPr>
          <p:cNvPr id="562" name="Google Shape;562;p76" descr="Image result for Sino implant 2 images"/>
          <p:cNvPicPr preferRelativeResize="0"/>
          <p:nvPr/>
        </p:nvPicPr>
        <p:blipFill rotWithShape="1">
          <a:blip r:embed="rId5">
            <a:alphaModFix/>
          </a:blip>
          <a:srcRect/>
          <a:stretch/>
        </p:blipFill>
        <p:spPr>
          <a:xfrm>
            <a:off x="1245773" y="4521051"/>
            <a:ext cx="1243012" cy="1094186"/>
          </a:xfrm>
          <a:prstGeom prst="rect">
            <a:avLst/>
          </a:prstGeom>
          <a:noFill/>
          <a:ln w="28575" cap="flat" cmpd="sng">
            <a:solidFill>
              <a:schemeClr val="dk1"/>
            </a:solidFill>
            <a:prstDash val="solid"/>
            <a:round/>
            <a:headEnd type="none" w="sm" len="sm"/>
            <a:tailEnd type="none" w="sm" len="sm"/>
          </a:ln>
        </p:spPr>
      </p:pic>
      <p:sp>
        <p:nvSpPr>
          <p:cNvPr id="563" name="Google Shape;563;p7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32</a:t>
            </a:fld>
            <a:endParaRPr sz="1200">
              <a:solidFill>
                <a:schemeClr val="dk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77"/>
          <p:cNvSpPr txBox="1">
            <a:spLocks noGrp="1"/>
          </p:cNvSpPr>
          <p:nvPr>
            <p:ph type="title"/>
          </p:nvPr>
        </p:nvSpPr>
        <p:spPr>
          <a:xfrm>
            <a:off x="903232" y="554078"/>
            <a:ext cx="7778663" cy="642938"/>
          </a:xfrm>
          <a:prstGeom prst="rect">
            <a:avLst/>
          </a:prstGeom>
          <a:noFill/>
          <a:ln>
            <a:noFill/>
          </a:ln>
        </p:spPr>
        <p:txBody>
          <a:bodyPr spcFirstLastPara="1" wrap="square" lIns="68550" tIns="34275" rIns="68550" bIns="34275" rtlCol="1" anchor="t" anchorCtr="0">
            <a:noAutofit/>
          </a:bodyPr>
          <a:lstStyle/>
          <a:p>
            <a:pPr marL="0" lvl="0" indent="0" algn="r" rtl="1">
              <a:lnSpc>
                <a:spcPct val="89000"/>
              </a:lnSpc>
              <a:spcBef>
                <a:spcPts val="0"/>
              </a:spcBef>
              <a:spcAft>
                <a:spcPts val="0"/>
              </a:spcAft>
              <a:buClr>
                <a:schemeClr val="dk2"/>
              </a:buClr>
              <a:buSzPts val="3200"/>
              <a:buFont typeface="Arial"/>
              <a:buNone/>
            </a:pPr>
            <a:r>
              <a:rPr lang="ar" sz="4400">
                <a:latin typeface="Calibri"/>
                <a:ea typeface="Calibri"/>
                <a:cs typeface="Calibri"/>
                <a:sym typeface="Calibri"/>
              </a:rPr>
              <a:t>الغرسات (Implant): آلية العمل</a:t>
            </a:r>
            <a:endParaRPr sz="4400">
              <a:latin typeface="Calibri"/>
              <a:ea typeface="Calibri"/>
              <a:cs typeface="Calibri"/>
              <a:sym typeface="Calibri"/>
            </a:endParaRPr>
          </a:p>
        </p:txBody>
      </p:sp>
      <p:sp>
        <p:nvSpPr>
          <p:cNvPr id="569" name="Google Shape;569;p77"/>
          <p:cNvSpPr txBox="1"/>
          <p:nvPr/>
        </p:nvSpPr>
        <p:spPr>
          <a:xfrm>
            <a:off x="3547582" y="1533790"/>
            <a:ext cx="5134313" cy="326372"/>
          </a:xfrm>
          <a:prstGeom prst="rect">
            <a:avLst/>
          </a:prstGeom>
          <a:noFill/>
          <a:ln>
            <a:noFill/>
          </a:ln>
        </p:spPr>
        <p:txBody>
          <a:bodyPr spcFirstLastPara="1" wrap="square" lIns="68550" tIns="34275" rIns="68550" bIns="34275" rtlCol="1" anchor="t" anchorCtr="0">
            <a:noAutofit/>
          </a:bodyPr>
          <a:lstStyle/>
          <a:p>
            <a:pPr marL="0" marR="0" lvl="0" indent="0" rtl="1">
              <a:lnSpc>
                <a:spcPct val="100000"/>
              </a:lnSpc>
              <a:spcBef>
                <a:spcPts val="0"/>
              </a:spcBef>
              <a:spcAft>
                <a:spcPts val="0"/>
              </a:spcAft>
              <a:buClr>
                <a:srgbClr val="000000"/>
              </a:buClr>
              <a:buSzPts val="1575"/>
              <a:buFont typeface="Arial"/>
              <a:buNone/>
            </a:pPr>
            <a:r>
              <a:rPr lang="ar" sz="2800" b="1" i="0" u="none" strike="noStrike" cap="none" dirty="0">
                <a:solidFill>
                  <a:schemeClr val="dk2"/>
                </a:solidFill>
                <a:latin typeface="Arial"/>
                <a:ea typeface="Arial"/>
                <a:cs typeface="Arial"/>
                <a:sym typeface="Arial"/>
              </a:rPr>
              <a:t>تعمل الغرسات (Implant) بطريقتين</a:t>
            </a:r>
            <a:endParaRPr sz="2800" b="0" i="0" u="none" strike="noStrike" cap="none" dirty="0">
              <a:solidFill>
                <a:schemeClr val="dk2"/>
              </a:solidFill>
              <a:latin typeface="Arial"/>
              <a:ea typeface="Arial"/>
              <a:cs typeface="Arial"/>
              <a:sym typeface="Arial"/>
            </a:endParaRPr>
          </a:p>
        </p:txBody>
      </p:sp>
      <p:sp>
        <p:nvSpPr>
          <p:cNvPr id="570" name="Google Shape;570;p77"/>
          <p:cNvSpPr txBox="1"/>
          <p:nvPr/>
        </p:nvSpPr>
        <p:spPr>
          <a:xfrm>
            <a:off x="526664" y="2357484"/>
            <a:ext cx="3677748" cy="692498"/>
          </a:xfrm>
          <a:prstGeom prst="rect">
            <a:avLst/>
          </a:prstGeom>
          <a:noFill/>
          <a:ln>
            <a:noFill/>
          </a:ln>
        </p:spPr>
        <p:txBody>
          <a:bodyPr spcFirstLastPara="1" wrap="square" lIns="68550" tIns="34275" rIns="68550" bIns="34275" rtlCol="1" anchor="t" anchorCtr="0">
            <a:noAutofit/>
          </a:bodyPr>
          <a:lstStyle/>
          <a:p>
            <a:pPr marL="0" marR="0" lvl="0" indent="0" rtl="1">
              <a:lnSpc>
                <a:spcPct val="100000"/>
              </a:lnSpc>
              <a:spcBef>
                <a:spcPts val="0"/>
              </a:spcBef>
              <a:spcAft>
                <a:spcPts val="0"/>
              </a:spcAft>
              <a:buClr>
                <a:srgbClr val="000000"/>
              </a:buClr>
              <a:buSzPts val="1350"/>
              <a:buFont typeface="Arial"/>
              <a:buNone/>
            </a:pPr>
            <a:r>
              <a:rPr lang="ar" sz="2400" b="0" i="0" u="none" strike="noStrike" cap="none" dirty="0">
                <a:solidFill>
                  <a:schemeClr val="accent1"/>
                </a:solidFill>
                <a:latin typeface="Arial"/>
                <a:ea typeface="Arial"/>
                <a:cs typeface="Arial"/>
                <a:sym typeface="Arial"/>
              </a:rPr>
              <a:t>تثبيط الهرمونات</a:t>
            </a:r>
            <a:endParaRPr sz="2400" b="0" i="0" u="none" strike="noStrike" cap="none" dirty="0">
              <a:solidFill>
                <a:schemeClr val="accent1"/>
              </a:solidFill>
              <a:latin typeface="Arial"/>
              <a:ea typeface="Arial"/>
              <a:cs typeface="Arial"/>
              <a:sym typeface="Arial"/>
            </a:endParaRPr>
          </a:p>
          <a:p>
            <a:pPr marL="0" marR="0" lvl="0" indent="0" rtl="1">
              <a:lnSpc>
                <a:spcPct val="100000"/>
              </a:lnSpc>
              <a:spcBef>
                <a:spcPts val="0"/>
              </a:spcBef>
              <a:spcAft>
                <a:spcPts val="0"/>
              </a:spcAft>
              <a:buClr>
                <a:srgbClr val="000000"/>
              </a:buClr>
              <a:buSzPts val="1350"/>
              <a:buFont typeface="Arial"/>
              <a:buNone/>
            </a:pPr>
            <a:r>
              <a:rPr lang="ar" sz="2400" b="0" i="0" u="none" strike="noStrike" cap="none" dirty="0">
                <a:solidFill>
                  <a:schemeClr val="accent1"/>
                </a:solidFill>
                <a:latin typeface="Arial"/>
                <a:ea typeface="Arial"/>
                <a:cs typeface="Arial"/>
                <a:sym typeface="Arial"/>
              </a:rPr>
              <a:t>المسؤولة عن</a:t>
            </a:r>
            <a:endParaRPr sz="2400" b="0" i="0" u="none" strike="noStrike" cap="none" dirty="0">
              <a:solidFill>
                <a:schemeClr val="accent1"/>
              </a:solidFill>
              <a:latin typeface="Arial"/>
              <a:ea typeface="Arial"/>
              <a:cs typeface="Arial"/>
              <a:sym typeface="Arial"/>
            </a:endParaRPr>
          </a:p>
          <a:p>
            <a:pPr marL="0" marR="0" lvl="0" indent="0" rtl="1">
              <a:lnSpc>
                <a:spcPct val="100000"/>
              </a:lnSpc>
              <a:spcBef>
                <a:spcPts val="0"/>
              </a:spcBef>
              <a:spcAft>
                <a:spcPts val="0"/>
              </a:spcAft>
              <a:buClr>
                <a:srgbClr val="000000"/>
              </a:buClr>
              <a:buSzPts val="1350"/>
              <a:buFont typeface="Arial"/>
              <a:buNone/>
            </a:pPr>
            <a:r>
              <a:rPr lang="ar" sz="2400" b="0" i="0" u="none" strike="noStrike" cap="none" dirty="0">
                <a:solidFill>
                  <a:schemeClr val="accent1"/>
                </a:solidFill>
                <a:latin typeface="Arial"/>
                <a:ea typeface="Arial"/>
                <a:cs typeface="Arial"/>
                <a:sym typeface="Arial"/>
              </a:rPr>
              <a:t>الإباضة</a:t>
            </a:r>
            <a:endParaRPr sz="2400" b="0" i="0" u="none" strike="noStrike" cap="none" dirty="0">
              <a:solidFill>
                <a:schemeClr val="accent1"/>
              </a:solidFill>
              <a:latin typeface="Arial"/>
              <a:ea typeface="Arial"/>
              <a:cs typeface="Arial"/>
              <a:sym typeface="Arial"/>
            </a:endParaRPr>
          </a:p>
        </p:txBody>
      </p:sp>
      <p:sp>
        <p:nvSpPr>
          <p:cNvPr id="574" name="Google Shape;574;p77"/>
          <p:cNvSpPr txBox="1"/>
          <p:nvPr/>
        </p:nvSpPr>
        <p:spPr>
          <a:xfrm>
            <a:off x="765655" y="3623862"/>
            <a:ext cx="2897771" cy="692498"/>
          </a:xfrm>
          <a:prstGeom prst="rect">
            <a:avLst/>
          </a:prstGeom>
          <a:noFill/>
          <a:ln>
            <a:noFill/>
          </a:ln>
        </p:spPr>
        <p:txBody>
          <a:bodyPr spcFirstLastPara="1" wrap="square" lIns="68550" tIns="34275" rIns="68550" bIns="34275" rtlCol="1" anchor="t" anchorCtr="0">
            <a:noAutofit/>
          </a:bodyPr>
          <a:lstStyle/>
          <a:p>
            <a:pPr marL="0" marR="0" lvl="0" indent="0" rtl="1">
              <a:lnSpc>
                <a:spcPct val="100000"/>
              </a:lnSpc>
              <a:spcBef>
                <a:spcPts val="0"/>
              </a:spcBef>
              <a:spcAft>
                <a:spcPts val="0"/>
              </a:spcAft>
              <a:buClr>
                <a:srgbClr val="000000"/>
              </a:buClr>
              <a:buSzPts val="1350"/>
              <a:buFont typeface="Arial"/>
              <a:buNone/>
            </a:pPr>
            <a:r>
              <a:rPr lang="ar" sz="2400" b="0" i="0" u="none" strike="noStrike" cap="none" dirty="0">
                <a:solidFill>
                  <a:schemeClr val="accent1"/>
                </a:solidFill>
                <a:latin typeface="Arial"/>
                <a:ea typeface="Arial"/>
                <a:cs typeface="Arial"/>
                <a:sym typeface="Arial"/>
              </a:rPr>
              <a:t>زيادة لزوجة </a:t>
            </a:r>
            <a:endParaRPr sz="2400" b="0" i="0" u="none" strike="noStrike" cap="none" dirty="0">
              <a:solidFill>
                <a:schemeClr val="accent1"/>
              </a:solidFill>
              <a:latin typeface="Arial"/>
              <a:ea typeface="Arial"/>
              <a:cs typeface="Arial"/>
              <a:sym typeface="Arial"/>
            </a:endParaRPr>
          </a:p>
          <a:p>
            <a:pPr marL="0" marR="0" lvl="0" indent="0" rtl="1">
              <a:lnSpc>
                <a:spcPct val="100000"/>
              </a:lnSpc>
              <a:spcBef>
                <a:spcPts val="0"/>
              </a:spcBef>
              <a:spcAft>
                <a:spcPts val="0"/>
              </a:spcAft>
              <a:buClr>
                <a:srgbClr val="000000"/>
              </a:buClr>
              <a:buSzPts val="1350"/>
              <a:buFont typeface="Arial"/>
              <a:buNone/>
            </a:pPr>
            <a:r>
              <a:rPr lang="ar" sz="2400" b="0" i="0" u="none" strike="noStrike" cap="none" dirty="0">
                <a:solidFill>
                  <a:schemeClr val="accent1"/>
                </a:solidFill>
                <a:latin typeface="Arial"/>
                <a:ea typeface="Arial"/>
                <a:cs typeface="Arial"/>
                <a:sym typeface="Arial"/>
              </a:rPr>
              <a:t>مخاط عنق الرحم لمنع وصول الحيوانات المنوية</a:t>
            </a:r>
            <a:endParaRPr sz="2400" b="0" i="0" u="none" strike="noStrike" cap="none" dirty="0">
              <a:solidFill>
                <a:schemeClr val="accent1"/>
              </a:solidFill>
              <a:latin typeface="Arial"/>
              <a:ea typeface="Arial"/>
              <a:cs typeface="Arial"/>
              <a:sym typeface="Arial"/>
            </a:endParaRPr>
          </a:p>
        </p:txBody>
      </p:sp>
      <p:grpSp>
        <p:nvGrpSpPr>
          <p:cNvPr id="2" name="Group 1">
            <a:extLst>
              <a:ext uri="{FF2B5EF4-FFF2-40B4-BE49-F238E27FC236}">
                <a16:creationId xmlns:a16="http://schemas.microsoft.com/office/drawing/2014/main" id="{14D9E1CC-51B9-6186-33CD-B893A85E4E93}"/>
              </a:ext>
            </a:extLst>
          </p:cNvPr>
          <p:cNvGrpSpPr/>
          <p:nvPr/>
        </p:nvGrpSpPr>
        <p:grpSpPr>
          <a:xfrm>
            <a:off x="3696684" y="2171657"/>
            <a:ext cx="3046360" cy="2804319"/>
            <a:chOff x="3696684" y="2171657"/>
            <a:chExt cx="3046360" cy="2804319"/>
          </a:xfrm>
        </p:grpSpPr>
        <p:cxnSp>
          <p:nvCxnSpPr>
            <p:cNvPr id="571" name="Google Shape;571;p77" descr="arrow pointing to head. "/>
            <p:cNvCxnSpPr/>
            <p:nvPr/>
          </p:nvCxnSpPr>
          <p:spPr>
            <a:xfrm rot="10800000" flipH="1">
              <a:off x="4314825" y="2622649"/>
              <a:ext cx="1285875" cy="385763"/>
            </a:xfrm>
            <a:prstGeom prst="straightConnector1">
              <a:avLst/>
            </a:prstGeom>
            <a:noFill/>
            <a:ln w="12700" cap="flat" cmpd="sng">
              <a:solidFill>
                <a:srgbClr val="15395B"/>
              </a:solidFill>
              <a:prstDash val="solid"/>
              <a:round/>
              <a:headEnd type="none" w="sm" len="sm"/>
              <a:tailEnd type="triangle" w="med" len="med"/>
            </a:ln>
          </p:spPr>
        </p:cxnSp>
        <p:pic>
          <p:nvPicPr>
            <p:cNvPr id="572" name="Google Shape;572;p77" descr="WomanInjectableMEC"/>
            <p:cNvPicPr preferRelativeResize="0"/>
            <p:nvPr/>
          </p:nvPicPr>
          <p:blipFill rotWithShape="1">
            <a:blip r:embed="rId3">
              <a:alphaModFix/>
            </a:blip>
            <a:srcRect/>
            <a:stretch/>
          </p:blipFill>
          <p:spPr>
            <a:xfrm>
              <a:off x="5332046" y="2171657"/>
              <a:ext cx="1410998" cy="2804319"/>
            </a:xfrm>
            <a:prstGeom prst="rect">
              <a:avLst/>
            </a:prstGeom>
            <a:noFill/>
            <a:ln>
              <a:noFill/>
            </a:ln>
          </p:spPr>
        </p:pic>
        <p:cxnSp>
          <p:nvCxnSpPr>
            <p:cNvPr id="573" name="Google Shape;573;p77" descr="arrow pointing to ovaries. "/>
            <p:cNvCxnSpPr/>
            <p:nvPr/>
          </p:nvCxnSpPr>
          <p:spPr>
            <a:xfrm>
              <a:off x="4313041" y="3006628"/>
              <a:ext cx="1159073" cy="1073348"/>
            </a:xfrm>
            <a:prstGeom prst="straightConnector1">
              <a:avLst/>
            </a:prstGeom>
            <a:noFill/>
            <a:ln w="12700" cap="flat" cmpd="sng">
              <a:solidFill>
                <a:srgbClr val="15395B"/>
              </a:solidFill>
              <a:prstDash val="solid"/>
              <a:round/>
              <a:headEnd type="none" w="sm" len="sm"/>
              <a:tailEnd type="triangle" w="med" len="med"/>
            </a:ln>
          </p:spPr>
        </p:cxnSp>
        <p:cxnSp>
          <p:nvCxnSpPr>
            <p:cNvPr id="575" name="Google Shape;575;p77" descr="Arrow pointing to uterus. "/>
            <p:cNvCxnSpPr/>
            <p:nvPr/>
          </p:nvCxnSpPr>
          <p:spPr>
            <a:xfrm>
              <a:off x="3696684" y="4168835"/>
              <a:ext cx="1916520" cy="39727"/>
            </a:xfrm>
            <a:prstGeom prst="straightConnector1">
              <a:avLst/>
            </a:prstGeom>
            <a:noFill/>
            <a:ln w="12700" cap="flat" cmpd="sng">
              <a:solidFill>
                <a:srgbClr val="15395B"/>
              </a:solidFill>
              <a:prstDash val="solid"/>
              <a:round/>
              <a:headEnd type="none" w="sm" len="sm"/>
              <a:tailEnd type="triangle" w="med" len="med"/>
            </a:ln>
          </p:spPr>
        </p:cxnSp>
      </p:grpSp>
      <p:sp>
        <p:nvSpPr>
          <p:cNvPr id="576" name="Google Shape;576;p77"/>
          <p:cNvSpPr/>
          <p:nvPr/>
        </p:nvSpPr>
        <p:spPr>
          <a:xfrm>
            <a:off x="1603618" y="5041286"/>
            <a:ext cx="6708287" cy="1535885"/>
          </a:xfrm>
          <a:prstGeom prst="rect">
            <a:avLst/>
          </a:prstGeom>
          <a:noFill/>
          <a:ln w="9525" cap="flat" cmpd="sng">
            <a:solidFill>
              <a:schemeClr val="accent1"/>
            </a:solidFill>
            <a:prstDash val="solid"/>
            <a:round/>
            <a:headEnd type="none" w="sm" len="sm"/>
            <a:tailEnd type="none" w="sm" len="sm"/>
          </a:ln>
        </p:spPr>
        <p:txBody>
          <a:bodyPr spcFirstLastPara="1" wrap="square" lIns="68550" tIns="34275" rIns="68550" bIns="34275" rtlCol="1" anchor="t" anchorCtr="0">
            <a:noAutofit/>
          </a:bodyPr>
          <a:lstStyle/>
          <a:p>
            <a:pPr marL="0" marR="0" lvl="0" indent="0" rtl="1">
              <a:lnSpc>
                <a:spcPct val="90000"/>
              </a:lnSpc>
              <a:spcBef>
                <a:spcPts val="0"/>
              </a:spcBef>
              <a:spcAft>
                <a:spcPts val="0"/>
              </a:spcAft>
              <a:buClr>
                <a:srgbClr val="000000"/>
              </a:buClr>
              <a:buSzPts val="1125"/>
              <a:buFont typeface="Arial"/>
              <a:buNone/>
            </a:pPr>
            <a:r>
              <a:rPr lang="ar" sz="2800" b="1" i="0" u="none" strike="noStrike" cap="none">
                <a:solidFill>
                  <a:schemeClr val="dk2"/>
                </a:solidFill>
                <a:latin typeface="Arial"/>
                <a:ea typeface="Arial"/>
                <a:cs typeface="Arial"/>
                <a:sym typeface="Arial"/>
              </a:rPr>
              <a:t>تكون الغرسات (Implant) فعّالة فوراً في حال تركيبها خلال الأيام الخمسة الأولى من دورة الطمث، وبعد سبعة أيام في حال تركيبها في أي وقت آخر</a:t>
            </a:r>
            <a:endParaRPr sz="2800" b="1" i="0" u="none" strike="noStrike" cap="none">
              <a:solidFill>
                <a:schemeClr val="dk2"/>
              </a:solidFill>
              <a:latin typeface="Arial"/>
              <a:ea typeface="Arial"/>
              <a:cs typeface="Arial"/>
              <a:sym typeface="Arial"/>
            </a:endParaRPr>
          </a:p>
          <a:p>
            <a:pPr marL="0" marR="0" lvl="0" indent="0" rtl="1">
              <a:lnSpc>
                <a:spcPct val="90000"/>
              </a:lnSpc>
              <a:spcBef>
                <a:spcPts val="270"/>
              </a:spcBef>
              <a:spcAft>
                <a:spcPts val="0"/>
              </a:spcAft>
              <a:buClr>
                <a:srgbClr val="000000"/>
              </a:buClr>
              <a:buSzPts val="1350"/>
              <a:buFont typeface="Arial"/>
              <a:buNone/>
            </a:pPr>
            <a:endParaRPr sz="1350" b="1" i="0" u="none" strike="noStrike" cap="none">
              <a:solidFill>
                <a:srgbClr val="002A6C"/>
              </a:solidFill>
              <a:latin typeface="Arial"/>
              <a:ea typeface="Arial"/>
              <a:cs typeface="Arial"/>
              <a:sym typeface="Arial"/>
            </a:endParaRPr>
          </a:p>
        </p:txBody>
      </p:sp>
      <p:sp>
        <p:nvSpPr>
          <p:cNvPr id="577" name="Google Shape;577;p7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33</a:t>
            </a:fld>
            <a:endParaRPr sz="1200">
              <a:solidFill>
                <a:schemeClr val="dk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78"/>
          <p:cNvSpPr txBox="1">
            <a:spLocks noGrp="1"/>
          </p:cNvSpPr>
          <p:nvPr>
            <p:ph type="title" idx="4294967295"/>
          </p:nvPr>
        </p:nvSpPr>
        <p:spPr>
          <a:xfrm>
            <a:off x="457200" y="274638"/>
            <a:ext cx="8229600" cy="1143000"/>
          </a:xfrm>
          <a:prstGeom prst="rect">
            <a:avLst/>
          </a:prstGeom>
          <a:noFill/>
          <a:ln>
            <a:noFill/>
          </a:ln>
        </p:spPr>
        <p:txBody>
          <a:bodyPr spcFirstLastPara="1" wrap="square" lIns="91425" tIns="45700" rIns="91425" bIns="45700" rtlCol="1" anchor="ctr" anchorCtr="0">
            <a:normAutofit/>
          </a:bodyPr>
          <a:lstStyle/>
          <a:p>
            <a:pPr marL="0" lvl="0" indent="0" algn="r" rtl="1">
              <a:lnSpc>
                <a:spcPct val="100000"/>
              </a:lnSpc>
              <a:spcBef>
                <a:spcPts val="0"/>
              </a:spcBef>
              <a:spcAft>
                <a:spcPts val="0"/>
              </a:spcAft>
              <a:buSzPts val="3300"/>
              <a:buNone/>
            </a:pPr>
            <a:r>
              <a:rPr lang="ar" sz="4400" i="0" dirty="0">
                <a:solidFill>
                  <a:schemeClr val="dk2"/>
                </a:solidFill>
                <a:latin typeface="Calibri"/>
                <a:ea typeface="Calibri"/>
                <a:cs typeface="Calibri"/>
                <a:sym typeface="Calibri"/>
              </a:rPr>
              <a:t>مدى فعالية الغرسات (Implant)</a:t>
            </a:r>
            <a:r>
              <a:rPr lang="ar" sz="4400" dirty="0">
                <a:solidFill>
                  <a:schemeClr val="dk2"/>
                </a:solidFill>
                <a:latin typeface="Calibri"/>
                <a:ea typeface="Calibri"/>
                <a:cs typeface="Calibri"/>
                <a:sym typeface="Calibri"/>
              </a:rPr>
              <a:t> </a:t>
            </a:r>
            <a:endParaRPr dirty="0"/>
          </a:p>
        </p:txBody>
      </p:sp>
      <p:sp>
        <p:nvSpPr>
          <p:cNvPr id="584" name="Google Shape;584;p78"/>
          <p:cNvSpPr txBox="1"/>
          <p:nvPr/>
        </p:nvSpPr>
        <p:spPr>
          <a:xfrm>
            <a:off x="577850" y="1377874"/>
            <a:ext cx="8153400" cy="501635"/>
          </a:xfrm>
          <a:prstGeom prst="rect">
            <a:avLst/>
          </a:prstGeom>
          <a:noFill/>
          <a:ln>
            <a:noFill/>
          </a:ln>
        </p:spPr>
        <p:txBody>
          <a:bodyPr spcFirstLastPara="1" wrap="square" lIns="91425" tIns="45700" rIns="91425" bIns="45700" rtlCol="1" anchor="t" anchorCtr="0">
            <a:spAutoFit/>
          </a:bodyPr>
          <a:lstStyle/>
          <a:p>
            <a:pPr marL="0" marR="0" lvl="0" indent="0" rtl="1">
              <a:lnSpc>
                <a:spcPct val="95000"/>
              </a:lnSpc>
              <a:spcBef>
                <a:spcPts val="0"/>
              </a:spcBef>
              <a:spcAft>
                <a:spcPts val="0"/>
              </a:spcAft>
              <a:buClr>
                <a:srgbClr val="000000"/>
              </a:buClr>
              <a:buSzPts val="2800"/>
              <a:buFont typeface="Arial"/>
              <a:buNone/>
            </a:pPr>
            <a:r>
              <a:rPr lang="ar" sz="2800" b="0" i="0" u="none" strike="noStrike" cap="none">
                <a:solidFill>
                  <a:schemeClr val="dk2"/>
                </a:solidFill>
                <a:latin typeface="Calibri"/>
                <a:ea typeface="Calibri"/>
                <a:cs typeface="Calibri"/>
                <a:sym typeface="Calibri"/>
              </a:rPr>
              <a:t>مركز الغرسات (Implant) بين وسائل منع الحمل الأخرى</a:t>
            </a:r>
            <a:endParaRPr sz="1400" b="0" i="0" u="none" strike="noStrike" cap="none">
              <a:solidFill>
                <a:schemeClr val="dk2"/>
              </a:solidFill>
              <a:latin typeface="Calibri"/>
              <a:ea typeface="Calibri"/>
              <a:cs typeface="Calibri"/>
              <a:sym typeface="Calibri"/>
            </a:endParaRPr>
          </a:p>
        </p:txBody>
      </p:sp>
      <p:graphicFrame>
        <p:nvGraphicFramePr>
          <p:cNvPr id="585" name="Google Shape;585;p78"/>
          <p:cNvGraphicFramePr/>
          <p:nvPr>
            <p:extLst>
              <p:ext uri="{D42A27DB-BD31-4B8C-83A1-F6EECF244321}">
                <p14:modId xmlns:p14="http://schemas.microsoft.com/office/powerpoint/2010/main" val="484500986"/>
              </p:ext>
            </p:extLst>
          </p:nvPr>
        </p:nvGraphicFramePr>
        <p:xfrm>
          <a:off x="2164925" y="2303346"/>
          <a:ext cx="4979250" cy="4075800"/>
        </p:xfrm>
        <a:graphic>
          <a:graphicData uri="http://schemas.openxmlformats.org/drawingml/2006/table">
            <a:tbl>
              <a:tblPr>
                <a:noFill/>
                <a:tableStyleId>{3CE94123-F8F3-4C26-BC5A-E7746B5D8D28}</a:tableStyleId>
              </a:tblPr>
              <a:tblGrid>
                <a:gridCol w="4979250">
                  <a:extLst>
                    <a:ext uri="{9D8B030D-6E8A-4147-A177-3AD203B41FA5}">
                      <a16:colId xmlns:a16="http://schemas.microsoft.com/office/drawing/2014/main" val="20000"/>
                    </a:ext>
                  </a:extLst>
                </a:gridCol>
              </a:tblGrid>
              <a:tr h="1130375">
                <a:tc>
                  <a:txBody>
                    <a:bodyPr/>
                    <a:lstStyle/>
                    <a:p>
                      <a:pPr marL="0" marR="0" lvl="0" indent="0" algn="ctr" rtl="1">
                        <a:lnSpc>
                          <a:spcPct val="100000"/>
                        </a:lnSpc>
                        <a:spcBef>
                          <a:spcPts val="0"/>
                        </a:spcBef>
                        <a:spcAft>
                          <a:spcPts val="0"/>
                        </a:spcAft>
                        <a:buClr>
                          <a:schemeClr val="dk2"/>
                        </a:buClr>
                        <a:buSzPts val="2000"/>
                        <a:buFont typeface="Arial"/>
                        <a:buNone/>
                      </a:pPr>
                      <a:r>
                        <a:rPr lang="ar" sz="2000" b="1" i="0" u="none" strike="noStrike" cap="none" dirty="0">
                          <a:solidFill>
                            <a:srgbClr val="15395B"/>
                          </a:solidFill>
                          <a:latin typeface="Calibri"/>
                          <a:ea typeface="Calibri"/>
                          <a:cs typeface="Calibri"/>
                          <a:sym typeface="Calibri"/>
                        </a:rPr>
                        <a:t>تعقيم الذكور</a:t>
                      </a:r>
                      <a:endParaRPr sz="1400" b="1" u="none" strike="noStrike" cap="none" dirty="0">
                        <a:solidFill>
                          <a:srgbClr val="15395B"/>
                        </a:solidFill>
                        <a:latin typeface="Calibri"/>
                        <a:ea typeface="Calibri"/>
                        <a:cs typeface="Calibri"/>
                        <a:sym typeface="Calibri"/>
                      </a:endParaRPr>
                    </a:p>
                    <a:p>
                      <a:pPr marL="0" marR="0" lvl="0" indent="0" algn="ctr" rtl="1">
                        <a:lnSpc>
                          <a:spcPct val="100000"/>
                        </a:lnSpc>
                        <a:spcBef>
                          <a:spcPts val="400"/>
                        </a:spcBef>
                        <a:spcAft>
                          <a:spcPts val="0"/>
                        </a:spcAft>
                        <a:buClr>
                          <a:schemeClr val="dk2"/>
                        </a:buClr>
                        <a:buSzPts val="2000"/>
                        <a:buFont typeface="Arial"/>
                        <a:buNone/>
                      </a:pPr>
                      <a:r>
                        <a:rPr lang="ar" sz="2000" b="1" i="0" u="none" strike="noStrike" cap="none" dirty="0">
                          <a:solidFill>
                            <a:srgbClr val="15395B"/>
                          </a:solidFill>
                          <a:latin typeface="Calibri"/>
                          <a:ea typeface="Calibri"/>
                          <a:cs typeface="Calibri"/>
                          <a:sym typeface="Calibri"/>
                        </a:rPr>
                        <a:t>تعقيم الإناث</a:t>
                      </a:r>
                      <a:endParaRPr sz="1400" b="1" u="none" strike="noStrike" cap="none" dirty="0">
                        <a:solidFill>
                          <a:srgbClr val="15395B"/>
                        </a:solidFill>
                        <a:latin typeface="Calibri"/>
                        <a:ea typeface="Calibri"/>
                        <a:cs typeface="Calibri"/>
                        <a:sym typeface="Calibri"/>
                      </a:endParaRPr>
                    </a:p>
                    <a:p>
                      <a:pPr marL="0" marR="0" lvl="0" indent="0" algn="ctr" rtl="1">
                        <a:lnSpc>
                          <a:spcPct val="100000"/>
                        </a:lnSpc>
                        <a:spcBef>
                          <a:spcPts val="400"/>
                        </a:spcBef>
                        <a:spcAft>
                          <a:spcPts val="0"/>
                        </a:spcAft>
                        <a:buClr>
                          <a:schemeClr val="dk2"/>
                        </a:buClr>
                        <a:buSzPts val="2000"/>
                        <a:buFont typeface="Arial"/>
                        <a:buNone/>
                      </a:pPr>
                      <a:r>
                        <a:rPr lang="ar" sz="2000" b="1" i="0" u="none" strike="noStrike" cap="none" dirty="0">
                          <a:solidFill>
                            <a:srgbClr val="15395B"/>
                          </a:solidFill>
                          <a:latin typeface="Calibri"/>
                          <a:ea typeface="Calibri"/>
                          <a:cs typeface="Calibri"/>
                          <a:sym typeface="Calibri"/>
                        </a:rPr>
                        <a:t>اللوالب</a:t>
                      </a:r>
                      <a:endParaRPr sz="1400" b="1" u="none" strike="noStrike" cap="none" dirty="0">
                        <a:solidFill>
                          <a:srgbClr val="15395B"/>
                        </a:solidFill>
                        <a:latin typeface="Calibri"/>
                        <a:ea typeface="Calibri"/>
                        <a:cs typeface="Calibri"/>
                        <a:sym typeface="Calibri"/>
                      </a:endParaRPr>
                    </a:p>
                  </a:txBody>
                  <a:tcPr marL="91425" marR="91425" marT="45700" marB="457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894100">
                <a:tc>
                  <a:txBody>
                    <a:bodyPr/>
                    <a:lstStyle/>
                    <a:p>
                      <a:pPr marL="0" marR="0" lvl="0" indent="0" algn="ctr" rtl="1">
                        <a:lnSpc>
                          <a:spcPct val="100000"/>
                        </a:lnSpc>
                        <a:spcBef>
                          <a:spcPts val="0"/>
                        </a:spcBef>
                        <a:spcAft>
                          <a:spcPts val="0"/>
                        </a:spcAft>
                        <a:buClr>
                          <a:schemeClr val="dk2"/>
                        </a:buClr>
                        <a:buSzPts val="2000"/>
                        <a:buFont typeface="Arial"/>
                        <a:buNone/>
                      </a:pPr>
                      <a:r>
                        <a:rPr lang="ar" sz="2000" b="1" i="0" u="none" strike="noStrike" cap="none">
                          <a:solidFill>
                            <a:srgbClr val="15395B"/>
                          </a:solidFill>
                          <a:latin typeface="Calibri"/>
                          <a:ea typeface="Calibri"/>
                          <a:cs typeface="Calibri"/>
                          <a:sym typeface="Calibri"/>
                        </a:rPr>
                        <a:t>حقن البروجستين فقط [Progestin]</a:t>
                      </a:r>
                      <a:endParaRPr sz="1400" b="1" u="none" strike="noStrike" cap="none">
                        <a:solidFill>
                          <a:srgbClr val="15395B"/>
                        </a:solidFill>
                        <a:latin typeface="Calibri"/>
                        <a:ea typeface="Calibri"/>
                        <a:cs typeface="Calibri"/>
                        <a:sym typeface="Calibri"/>
                      </a:endParaRPr>
                    </a:p>
                    <a:p>
                      <a:pPr marL="0" marR="0" lvl="0" indent="0" algn="ctr" rtl="1">
                        <a:lnSpc>
                          <a:spcPct val="100000"/>
                        </a:lnSpc>
                        <a:spcBef>
                          <a:spcPts val="400"/>
                        </a:spcBef>
                        <a:spcAft>
                          <a:spcPts val="0"/>
                        </a:spcAft>
                        <a:buClr>
                          <a:schemeClr val="dk2"/>
                        </a:buClr>
                        <a:buSzPts val="2000"/>
                        <a:buFont typeface="Arial"/>
                        <a:buNone/>
                      </a:pPr>
                      <a:r>
                        <a:rPr lang="ar" sz="2000" b="1" i="0" u="none" strike="noStrike" cap="none">
                          <a:solidFill>
                            <a:srgbClr val="15395B"/>
                          </a:solidFill>
                          <a:latin typeface="Calibri"/>
                          <a:ea typeface="Calibri"/>
                          <a:cs typeface="Calibri"/>
                          <a:sym typeface="Calibri"/>
                        </a:rPr>
                        <a:t>حبوب منع الحمل الفموية المركبة</a:t>
                      </a:r>
                      <a:endParaRPr sz="1400" b="1" u="none" strike="noStrike" cap="none">
                        <a:solidFill>
                          <a:srgbClr val="15395B"/>
                        </a:solidFill>
                        <a:latin typeface="Calibri"/>
                        <a:ea typeface="Calibri"/>
                        <a:cs typeface="Calibri"/>
                        <a:sym typeface="Calibri"/>
                      </a:endParaRPr>
                    </a:p>
                  </a:txBody>
                  <a:tcPr marL="91425" marR="91425" marT="45700" marB="457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5D2EC"/>
                    </a:solidFill>
                  </a:tcPr>
                </a:tc>
                <a:extLst>
                  <a:ext uri="{0D108BD9-81ED-4DB2-BD59-A6C34878D82A}">
                    <a16:rowId xmlns:a16="http://schemas.microsoft.com/office/drawing/2014/main" val="10001"/>
                  </a:ext>
                </a:extLst>
              </a:tr>
              <a:tr h="1482750">
                <a:tc>
                  <a:txBody>
                    <a:bodyPr/>
                    <a:lstStyle/>
                    <a:p>
                      <a:pPr marL="0" marR="0" lvl="0" indent="0" algn="ctr" rtl="1">
                        <a:lnSpc>
                          <a:spcPct val="100000"/>
                        </a:lnSpc>
                        <a:spcBef>
                          <a:spcPts val="0"/>
                        </a:spcBef>
                        <a:spcAft>
                          <a:spcPts val="0"/>
                        </a:spcAft>
                        <a:buClr>
                          <a:schemeClr val="dk2"/>
                        </a:buClr>
                        <a:buSzPts val="2000"/>
                        <a:buFont typeface="Arial"/>
                        <a:buNone/>
                      </a:pPr>
                      <a:r>
                        <a:rPr lang="ar" sz="2000" b="1" i="0" u="none" strike="noStrike" cap="none">
                          <a:solidFill>
                            <a:srgbClr val="15395B"/>
                          </a:solidFill>
                          <a:latin typeface="Calibri"/>
                          <a:ea typeface="Calibri"/>
                          <a:cs typeface="Calibri"/>
                          <a:sym typeface="Calibri"/>
                        </a:rPr>
                        <a:t>الواقي الذكري</a:t>
                      </a:r>
                      <a:endParaRPr sz="1400" b="1" u="none" strike="noStrike" cap="none">
                        <a:solidFill>
                          <a:srgbClr val="15395B"/>
                        </a:solidFill>
                        <a:latin typeface="Calibri"/>
                        <a:ea typeface="Calibri"/>
                        <a:cs typeface="Calibri"/>
                        <a:sym typeface="Calibri"/>
                      </a:endParaRPr>
                    </a:p>
                    <a:p>
                      <a:pPr marL="0" marR="0" lvl="0" indent="0" algn="ctr" rtl="1">
                        <a:lnSpc>
                          <a:spcPct val="100000"/>
                        </a:lnSpc>
                        <a:spcBef>
                          <a:spcPts val="600"/>
                        </a:spcBef>
                        <a:spcAft>
                          <a:spcPts val="0"/>
                        </a:spcAft>
                        <a:buClr>
                          <a:schemeClr val="dk2"/>
                        </a:buClr>
                        <a:buSzPts val="2000"/>
                        <a:buFont typeface="Arial"/>
                        <a:buNone/>
                      </a:pPr>
                      <a:r>
                        <a:rPr lang="ar" sz="2000" b="1" i="0" u="none" strike="noStrike" cap="none">
                          <a:solidFill>
                            <a:srgbClr val="15395B"/>
                          </a:solidFill>
                          <a:latin typeface="Calibri"/>
                          <a:ea typeface="Calibri"/>
                          <a:cs typeface="Calibri"/>
                          <a:sym typeface="Calibri"/>
                        </a:rPr>
                        <a:t> طريقة الأيام القياسية</a:t>
                      </a:r>
                      <a:endParaRPr sz="1400" b="1" u="none" strike="noStrike" cap="none">
                        <a:solidFill>
                          <a:srgbClr val="15395B"/>
                        </a:solidFill>
                        <a:latin typeface="Calibri"/>
                        <a:ea typeface="Calibri"/>
                        <a:cs typeface="Calibri"/>
                        <a:sym typeface="Calibri"/>
                      </a:endParaRPr>
                    </a:p>
                    <a:p>
                      <a:pPr marL="0" marR="0" lvl="0" indent="0" algn="ctr" rtl="1">
                        <a:lnSpc>
                          <a:spcPct val="100000"/>
                        </a:lnSpc>
                        <a:spcBef>
                          <a:spcPts val="600"/>
                        </a:spcBef>
                        <a:spcAft>
                          <a:spcPts val="0"/>
                        </a:spcAft>
                        <a:buClr>
                          <a:schemeClr val="dk2"/>
                        </a:buClr>
                        <a:buSzPts val="2000"/>
                        <a:buFont typeface="Arial"/>
                        <a:buNone/>
                      </a:pPr>
                      <a:r>
                        <a:rPr lang="ar" sz="2000" b="1" i="0" u="none" strike="noStrike" cap="none">
                          <a:solidFill>
                            <a:srgbClr val="15395B"/>
                          </a:solidFill>
                          <a:latin typeface="Calibri"/>
                          <a:ea typeface="Calibri"/>
                          <a:cs typeface="Calibri"/>
                          <a:sym typeface="Calibri"/>
                        </a:rPr>
                        <a:t>      الواقي الأنثوي</a:t>
                      </a:r>
                      <a:endParaRPr sz="1400" b="1" u="none" strike="noStrike" cap="none">
                        <a:solidFill>
                          <a:srgbClr val="15395B"/>
                        </a:solidFill>
                        <a:latin typeface="Calibri"/>
                        <a:ea typeface="Calibri"/>
                        <a:cs typeface="Calibri"/>
                        <a:sym typeface="Calibri"/>
                      </a:endParaRPr>
                    </a:p>
                  </a:txBody>
                  <a:tcPr marL="91425" marR="91425" marT="45700" marB="457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DE0F2"/>
                    </a:solidFill>
                  </a:tcPr>
                </a:tc>
                <a:extLst>
                  <a:ext uri="{0D108BD9-81ED-4DB2-BD59-A6C34878D82A}">
                    <a16:rowId xmlns:a16="http://schemas.microsoft.com/office/drawing/2014/main" val="10002"/>
                  </a:ext>
                </a:extLst>
              </a:tr>
              <a:tr h="568575">
                <a:tc>
                  <a:txBody>
                    <a:bodyPr/>
                    <a:lstStyle/>
                    <a:p>
                      <a:pPr marL="0" marR="0" lvl="0" indent="0" algn="ctr" rtl="1">
                        <a:lnSpc>
                          <a:spcPct val="100000"/>
                        </a:lnSpc>
                        <a:spcBef>
                          <a:spcPts val="0"/>
                        </a:spcBef>
                        <a:spcAft>
                          <a:spcPts val="0"/>
                        </a:spcAft>
                        <a:buClr>
                          <a:schemeClr val="dk2"/>
                        </a:buClr>
                        <a:buSzPts val="2000"/>
                        <a:buFont typeface="Arial"/>
                        <a:buNone/>
                      </a:pPr>
                      <a:r>
                        <a:rPr lang="ar" sz="2000" b="1" i="0" u="none" strike="noStrike" cap="none" dirty="0">
                          <a:solidFill>
                            <a:srgbClr val="15395B"/>
                          </a:solidFill>
                          <a:latin typeface="Calibri"/>
                          <a:ea typeface="Calibri"/>
                          <a:cs typeface="Calibri"/>
                          <a:sym typeface="Calibri"/>
                        </a:rPr>
                        <a:t>مبيدات النطاف</a:t>
                      </a:r>
                      <a:endParaRPr sz="1400" b="1" u="none" strike="noStrike" cap="none" dirty="0">
                        <a:solidFill>
                          <a:srgbClr val="15395B"/>
                        </a:solidFill>
                        <a:latin typeface="Calibri"/>
                        <a:ea typeface="Calibri"/>
                        <a:cs typeface="Calibri"/>
                        <a:sym typeface="Calibri"/>
                      </a:endParaRPr>
                    </a:p>
                  </a:txBody>
                  <a:tcPr marL="91425" marR="91425" marT="45700" marB="457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chemeClr val="dk1"/>
                      </a:solidFill>
                      <a:prstDash val="solid"/>
                      <a:round/>
                      <a:headEnd type="none" w="sm" len="sm"/>
                      <a:tailEnd type="none" w="sm" len="sm"/>
                    </a:lnB>
                    <a:solidFill>
                      <a:srgbClr val="E6EFF8"/>
                    </a:solidFill>
                  </a:tcPr>
                </a:tc>
                <a:extLst>
                  <a:ext uri="{0D108BD9-81ED-4DB2-BD59-A6C34878D82A}">
                    <a16:rowId xmlns:a16="http://schemas.microsoft.com/office/drawing/2014/main" val="10003"/>
                  </a:ext>
                </a:extLst>
              </a:tr>
            </a:tbl>
          </a:graphicData>
        </a:graphic>
      </p:graphicFrame>
      <p:grpSp>
        <p:nvGrpSpPr>
          <p:cNvPr id="586" name="Google Shape;586;p78" descr="Arrow pointing upwards labelled with less effective at the bottom and more effective at the top. "/>
          <p:cNvGrpSpPr/>
          <p:nvPr/>
        </p:nvGrpSpPr>
        <p:grpSpPr>
          <a:xfrm>
            <a:off x="6336046" y="2365411"/>
            <a:ext cx="2505459" cy="3951670"/>
            <a:chOff x="588354" y="2365410"/>
            <a:chExt cx="2505459" cy="3951670"/>
          </a:xfrm>
        </p:grpSpPr>
        <p:grpSp>
          <p:nvGrpSpPr>
            <p:cNvPr id="587" name="Google Shape;587;p78" descr="Arrow pointing upwards, labelled less effective at the bottom and more effective at the top. "/>
            <p:cNvGrpSpPr/>
            <p:nvPr/>
          </p:nvGrpSpPr>
          <p:grpSpPr>
            <a:xfrm>
              <a:off x="588354" y="2365410"/>
              <a:ext cx="2415388" cy="3951670"/>
              <a:chOff x="-194" y="1727"/>
              <a:chExt cx="2586" cy="2250"/>
            </a:xfrm>
          </p:grpSpPr>
          <p:sp>
            <p:nvSpPr>
              <p:cNvPr id="588" name="Google Shape;588;p78"/>
              <p:cNvSpPr/>
              <p:nvPr/>
            </p:nvSpPr>
            <p:spPr>
              <a:xfrm rot="16200000">
                <a:off x="88" y="2156"/>
                <a:ext cx="2250" cy="1392"/>
              </a:xfrm>
              <a:prstGeom prst="rightArrow">
                <a:avLst>
                  <a:gd name="adj1" fmla="val 50000"/>
                  <a:gd name="adj2" fmla="val 37216"/>
                </a:avLst>
              </a:prstGeom>
              <a:gradFill>
                <a:gsLst>
                  <a:gs pos="0">
                    <a:schemeClr val="lt2"/>
                  </a:gs>
                  <a:gs pos="74000">
                    <a:schemeClr val="lt2"/>
                  </a:gs>
                  <a:gs pos="83000">
                    <a:schemeClr val="lt2"/>
                  </a:gs>
                  <a:gs pos="100000">
                    <a:schemeClr val="lt2"/>
                  </a:gs>
                </a:gsLst>
                <a:lin ang="5400000" scaled="0"/>
              </a:gradFill>
              <a:ln w="76200" cap="flat" cmpd="sng">
                <a:solidFill>
                  <a:srgbClr val="002A6C"/>
                </a:solidFill>
                <a:prstDash val="solid"/>
                <a:miter lim="800000"/>
                <a:headEnd type="none" w="sm" len="sm"/>
                <a:tailEnd type="none" w="sm" len="sm"/>
              </a:ln>
            </p:spPr>
            <p:txBody>
              <a:bodyPr spcFirstLastPara="1" wrap="square" lIns="68550" tIns="68550" rIns="68550" bIns="68550" rtlCol="1"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589" name="Google Shape;589;p78"/>
              <p:cNvSpPr txBox="1"/>
              <p:nvPr/>
            </p:nvSpPr>
            <p:spPr>
              <a:xfrm rot="5400000">
                <a:off x="280" y="2703"/>
                <a:ext cx="1831" cy="696"/>
              </a:xfrm>
              <a:prstGeom prst="rect">
                <a:avLst/>
              </a:prstGeom>
              <a:noFill/>
              <a:ln>
                <a:noFill/>
              </a:ln>
            </p:spPr>
            <p:txBody>
              <a:bodyPr spcFirstLastPara="1" wrap="square" lIns="68550" tIns="34275" rIns="68550" bIns="34275" rtlCol="1" anchor="ctr" anchorCtr="0">
                <a:noAutofit/>
              </a:bodyPr>
              <a:lstStyle/>
              <a:p>
                <a:pPr marL="0" marR="0" lvl="0" indent="0" algn="l" rtl="1">
                  <a:lnSpc>
                    <a:spcPct val="100000"/>
                  </a:lnSpc>
                  <a:spcBef>
                    <a:spcPts val="0"/>
                  </a:spcBef>
                  <a:spcAft>
                    <a:spcPts val="0"/>
                  </a:spcAft>
                  <a:buClr>
                    <a:srgbClr val="000000"/>
                  </a:buClr>
                  <a:buSzPts val="1013"/>
                  <a:buFont typeface="Arial"/>
                  <a:buNone/>
                </a:pPr>
                <a:endParaRPr sz="1013" b="0" i="0" u="none" strike="noStrike" cap="none">
                  <a:solidFill>
                    <a:srgbClr val="FFFFFF"/>
                  </a:solidFill>
                  <a:latin typeface="Arial"/>
                  <a:ea typeface="Arial"/>
                  <a:cs typeface="Arial"/>
                  <a:sym typeface="Arial"/>
                </a:endParaRPr>
              </a:p>
            </p:txBody>
          </p:sp>
          <p:sp>
            <p:nvSpPr>
              <p:cNvPr id="590" name="Google Shape;590;p78"/>
              <p:cNvSpPr/>
              <p:nvPr/>
            </p:nvSpPr>
            <p:spPr>
              <a:xfrm>
                <a:off x="-194" y="2095"/>
                <a:ext cx="2586" cy="515"/>
              </a:xfrm>
              <a:prstGeom prst="ellipse">
                <a:avLst/>
              </a:prstGeom>
              <a:solidFill>
                <a:srgbClr val="F2F2F2"/>
              </a:solidFill>
              <a:ln w="9525" cap="flat" cmpd="sng">
                <a:solidFill>
                  <a:schemeClr val="dk2"/>
                </a:solidFill>
                <a:prstDash val="solid"/>
                <a:miter lim="800000"/>
                <a:headEnd type="none" w="sm" len="sm"/>
                <a:tailEnd type="none" w="sm" len="sm"/>
              </a:ln>
            </p:spPr>
            <p:txBody>
              <a:bodyPr spcFirstLastPara="1" wrap="square" lIns="68550" tIns="34275" rIns="68550" bIns="34275" rtlCol="1" anchor="t" anchorCtr="0">
                <a:noAutofit/>
              </a:bodyPr>
              <a:lstStyle/>
              <a:p>
                <a:pPr marL="0" marR="0" lvl="0" indent="0" algn="ctr" rtl="1">
                  <a:lnSpc>
                    <a:spcPct val="90000"/>
                  </a:lnSpc>
                  <a:spcBef>
                    <a:spcPts val="0"/>
                  </a:spcBef>
                  <a:spcAft>
                    <a:spcPts val="0"/>
                  </a:spcAft>
                  <a:buClr>
                    <a:srgbClr val="000000"/>
                  </a:buClr>
                  <a:buSzPts val="788"/>
                  <a:buFont typeface="Arial"/>
                  <a:buNone/>
                </a:pPr>
                <a:r>
                  <a:rPr lang="ar" sz="2200" b="1" i="0" u="none" strike="noStrike" cap="none" dirty="0">
                    <a:solidFill>
                      <a:srgbClr val="15395B"/>
                    </a:solidFill>
                    <a:latin typeface="Calibri"/>
                    <a:ea typeface="Calibri"/>
                    <a:cs typeface="Calibri"/>
                    <a:sym typeface="Calibri"/>
                  </a:rPr>
                  <a:t>أكثر فعالية</a:t>
                </a:r>
                <a:endParaRPr sz="2200" b="0" i="0" u="none" strike="noStrike" cap="none" dirty="0">
                  <a:solidFill>
                    <a:srgbClr val="15395B"/>
                  </a:solidFill>
                  <a:latin typeface="Calibri"/>
                  <a:ea typeface="Calibri"/>
                  <a:cs typeface="Calibri"/>
                  <a:sym typeface="Calibri"/>
                </a:endParaRPr>
              </a:p>
            </p:txBody>
          </p:sp>
        </p:grpSp>
        <p:sp>
          <p:nvSpPr>
            <p:cNvPr id="591" name="Google Shape;591;p78"/>
            <p:cNvSpPr/>
            <p:nvPr/>
          </p:nvSpPr>
          <p:spPr>
            <a:xfrm>
              <a:off x="678549" y="4841679"/>
              <a:ext cx="2415264" cy="977454"/>
            </a:xfrm>
            <a:prstGeom prst="ellipse">
              <a:avLst/>
            </a:prstGeom>
            <a:solidFill>
              <a:srgbClr val="F8DCD0"/>
            </a:solidFill>
            <a:ln w="9525" cap="flat" cmpd="sng">
              <a:solidFill>
                <a:schemeClr val="dk2"/>
              </a:solidFill>
              <a:prstDash val="solid"/>
              <a:miter lim="800000"/>
              <a:headEnd type="none" w="sm" len="sm"/>
              <a:tailEnd type="none" w="sm" len="sm"/>
            </a:ln>
          </p:spPr>
          <p:txBody>
            <a:bodyPr spcFirstLastPara="1" wrap="square" lIns="68550" tIns="34275" rIns="68550" bIns="34275" rtlCol="1" anchor="t" anchorCtr="0">
              <a:noAutofit/>
            </a:bodyPr>
            <a:lstStyle/>
            <a:p>
              <a:pPr marL="0" marR="0" lvl="0" indent="0" algn="ctr" rtl="1">
                <a:lnSpc>
                  <a:spcPct val="90000"/>
                </a:lnSpc>
                <a:spcBef>
                  <a:spcPts val="0"/>
                </a:spcBef>
                <a:spcAft>
                  <a:spcPts val="0"/>
                </a:spcAft>
                <a:buClr>
                  <a:srgbClr val="000000"/>
                </a:buClr>
                <a:buSzPts val="788"/>
                <a:buFont typeface="Arial"/>
                <a:buNone/>
              </a:pPr>
              <a:r>
                <a:rPr lang="ar" sz="2200" b="1" i="0" u="none" strike="noStrike" cap="none">
                  <a:solidFill>
                    <a:srgbClr val="002A6C"/>
                  </a:solidFill>
                  <a:latin typeface="Calibri"/>
                  <a:ea typeface="Calibri"/>
                  <a:cs typeface="Calibri"/>
                  <a:sym typeface="Calibri"/>
                </a:rPr>
                <a:t>أقل</a:t>
              </a:r>
              <a:br>
                <a:rPr lang="en-US" sz="2200" b="1" i="0" u="none" strike="noStrike" cap="none">
                  <a:solidFill>
                    <a:srgbClr val="002A6C"/>
                  </a:solidFill>
                  <a:latin typeface="Calibri"/>
                  <a:ea typeface="Calibri"/>
                  <a:cs typeface="Calibri"/>
                  <a:sym typeface="Calibri"/>
                </a:rPr>
              </a:br>
              <a:r>
                <a:rPr lang="ar" sz="2200" b="1" i="0" u="none" strike="noStrike" cap="none">
                  <a:solidFill>
                    <a:srgbClr val="002A6C"/>
                  </a:solidFill>
                  <a:latin typeface="Calibri"/>
                  <a:ea typeface="Calibri"/>
                  <a:cs typeface="Calibri"/>
                  <a:sym typeface="Calibri"/>
                </a:rPr>
                <a:t>فعالية</a:t>
              </a:r>
              <a:endParaRPr sz="2200" b="0" i="0" u="none" strike="noStrike" cap="none">
                <a:solidFill>
                  <a:srgbClr val="000000"/>
                </a:solidFill>
                <a:latin typeface="Calibri"/>
                <a:ea typeface="Calibri"/>
                <a:cs typeface="Calibri"/>
                <a:sym typeface="Calibri"/>
              </a:endParaRPr>
            </a:p>
          </p:txBody>
        </p:sp>
      </p:grpSp>
      <p:sp>
        <p:nvSpPr>
          <p:cNvPr id="593" name="Google Shape;593;p78"/>
          <p:cNvSpPr txBox="1"/>
          <p:nvPr/>
        </p:nvSpPr>
        <p:spPr>
          <a:xfrm>
            <a:off x="661032" y="2404342"/>
            <a:ext cx="1421564" cy="769938"/>
          </a:xfrm>
          <a:prstGeom prst="rect">
            <a:avLst/>
          </a:prstGeom>
          <a:noFill/>
          <a:ln>
            <a:noFill/>
          </a:ln>
        </p:spPr>
        <p:txBody>
          <a:bodyPr spcFirstLastPara="1" wrap="square" lIns="91425" tIns="45700" rIns="91425" bIns="45700" rtlCol="1" anchor="t" anchorCtr="0">
            <a:spAutoFit/>
          </a:bodyPr>
          <a:lstStyle/>
          <a:p>
            <a:pPr marL="0" marR="0" lvl="0" indent="0" rtl="1">
              <a:lnSpc>
                <a:spcPct val="100000"/>
              </a:lnSpc>
              <a:spcBef>
                <a:spcPts val="0"/>
              </a:spcBef>
              <a:spcAft>
                <a:spcPts val="0"/>
              </a:spcAft>
              <a:buClr>
                <a:srgbClr val="000000"/>
              </a:buClr>
              <a:buSzPts val="2000"/>
              <a:buFont typeface="Arial"/>
              <a:buNone/>
            </a:pPr>
            <a:r>
              <a:rPr lang="ar" sz="2000" b="1" i="0" u="none" strike="noStrike" cap="none" dirty="0">
                <a:solidFill>
                  <a:schemeClr val="accent1"/>
                </a:solidFill>
                <a:latin typeface="Arial"/>
                <a:ea typeface="Arial"/>
                <a:cs typeface="Arial"/>
                <a:sym typeface="Arial"/>
              </a:rPr>
              <a:t> </a:t>
            </a:r>
            <a:r>
              <a:rPr lang="ar" sz="2200" b="1" i="0" u="none" strike="noStrike" cap="none" dirty="0">
                <a:solidFill>
                  <a:schemeClr val="accent1"/>
                </a:solidFill>
                <a:latin typeface="Arial"/>
                <a:ea typeface="Arial"/>
                <a:cs typeface="Arial"/>
                <a:sym typeface="Arial"/>
              </a:rPr>
              <a:t>الغرسات (Implant)</a:t>
            </a:r>
            <a:endParaRPr sz="2200" b="0" i="0" u="none" strike="noStrike" cap="none" dirty="0">
              <a:solidFill>
                <a:schemeClr val="accent1"/>
              </a:solidFill>
              <a:latin typeface="Arial"/>
              <a:ea typeface="Arial"/>
              <a:cs typeface="Arial"/>
              <a:sym typeface="Arial"/>
            </a:endParaRPr>
          </a:p>
        </p:txBody>
      </p:sp>
      <p:cxnSp>
        <p:nvCxnSpPr>
          <p:cNvPr id="594" name="Google Shape;594;p78"/>
          <p:cNvCxnSpPr>
            <a:cxnSpLocks/>
          </p:cNvCxnSpPr>
          <p:nvPr/>
        </p:nvCxnSpPr>
        <p:spPr>
          <a:xfrm>
            <a:off x="2240524" y="2675841"/>
            <a:ext cx="162653" cy="0"/>
          </a:xfrm>
          <a:prstGeom prst="straightConnector1">
            <a:avLst/>
          </a:prstGeom>
          <a:noFill/>
          <a:ln w="41275" cap="flat" cmpd="sng">
            <a:solidFill>
              <a:srgbClr val="B42B00"/>
            </a:solidFill>
            <a:prstDash val="solid"/>
            <a:round/>
            <a:headEnd type="none" w="sm" len="sm"/>
            <a:tailEnd type="triangle" w="med" len="med"/>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79"/>
          <p:cNvSpPr txBox="1">
            <a:spLocks noGrp="1"/>
          </p:cNvSpPr>
          <p:nvPr>
            <p:ph type="title"/>
          </p:nvPr>
        </p:nvSpPr>
        <p:spPr>
          <a:xfrm>
            <a:off x="457200" y="475193"/>
            <a:ext cx="8229600" cy="750510"/>
          </a:xfrm>
          <a:prstGeom prst="rect">
            <a:avLst/>
          </a:prstGeom>
          <a:noFill/>
          <a:ln>
            <a:noFill/>
          </a:ln>
        </p:spPr>
        <p:txBody>
          <a:bodyPr spcFirstLastPara="1" wrap="square" lIns="68550" tIns="34275" rIns="68550" bIns="34275" rtlCol="1" anchor="t" anchorCtr="0">
            <a:noAutofit/>
          </a:bodyPr>
          <a:lstStyle/>
          <a:p>
            <a:pPr marL="0" lvl="0" indent="0" algn="l" rtl="1">
              <a:lnSpc>
                <a:spcPct val="89000"/>
              </a:lnSpc>
              <a:spcBef>
                <a:spcPts val="0"/>
              </a:spcBef>
              <a:spcAft>
                <a:spcPts val="0"/>
              </a:spcAft>
              <a:buClr>
                <a:schemeClr val="dk2"/>
              </a:buClr>
              <a:buSzPts val="3200"/>
              <a:buFont typeface="Arial"/>
              <a:buNone/>
            </a:pPr>
            <a:r>
              <a:rPr lang="ar" sz="4400" dirty="0">
                <a:latin typeface="Calibri"/>
                <a:ea typeface="Calibri"/>
                <a:cs typeface="Calibri"/>
                <a:sym typeface="Calibri"/>
              </a:rPr>
              <a:t>توقيت تركيب وإزالة الغرسات (Implant)</a:t>
            </a:r>
            <a:endParaRPr sz="4400" dirty="0">
              <a:latin typeface="Calibri"/>
              <a:ea typeface="Calibri"/>
              <a:cs typeface="Calibri"/>
              <a:sym typeface="Calibri"/>
            </a:endParaRPr>
          </a:p>
        </p:txBody>
      </p:sp>
      <p:sp>
        <p:nvSpPr>
          <p:cNvPr id="601" name="Google Shape;601;p79"/>
          <p:cNvSpPr txBox="1">
            <a:spLocks noGrp="1"/>
          </p:cNvSpPr>
          <p:nvPr>
            <p:ph type="body" idx="1"/>
          </p:nvPr>
        </p:nvSpPr>
        <p:spPr>
          <a:xfrm>
            <a:off x="1162594" y="1503731"/>
            <a:ext cx="7524206" cy="5354269"/>
          </a:xfrm>
          <a:prstGeom prst="rect">
            <a:avLst/>
          </a:prstGeom>
          <a:noFill/>
          <a:ln>
            <a:noFill/>
          </a:ln>
        </p:spPr>
        <p:txBody>
          <a:bodyPr spcFirstLastPara="1" wrap="square" lIns="68550" tIns="34275" rIns="68550" bIns="34275" rtlCol="1" anchor="t" anchorCtr="0">
            <a:normAutofit/>
          </a:bodyPr>
          <a:lstStyle/>
          <a:p>
            <a:pPr marL="342900" lvl="0" indent="-342900" rtl="1">
              <a:lnSpc>
                <a:spcPct val="94000"/>
              </a:lnSpc>
              <a:spcBef>
                <a:spcPts val="0"/>
              </a:spcBef>
              <a:spcAft>
                <a:spcPts val="0"/>
              </a:spcAft>
              <a:buClr>
                <a:schemeClr val="dk2"/>
              </a:buClr>
              <a:buSzPts val="2000"/>
              <a:buFont typeface="Noto Sans Symbols"/>
              <a:buChar char="▪"/>
            </a:pPr>
            <a:r>
              <a:rPr lang="ar" sz="2000" dirty="0">
                <a:solidFill>
                  <a:schemeClr val="dk2"/>
                </a:solidFill>
                <a:latin typeface="Calibri"/>
                <a:ea typeface="Calibri"/>
                <a:cs typeface="Calibri"/>
                <a:sym typeface="Calibri"/>
              </a:rPr>
              <a:t>يمكن تركيب الغرسات (Implant) في أي مرحلة من مراحل دورة الطمث إذا تم التأكد إلى حدٍّ كبير من عدم وجود حمل.</a:t>
            </a:r>
            <a:endParaRPr sz="2000" dirty="0">
              <a:solidFill>
                <a:schemeClr val="dk2"/>
              </a:solidFill>
              <a:latin typeface="Calibri"/>
              <a:ea typeface="Calibri"/>
              <a:cs typeface="Calibri"/>
              <a:sym typeface="Calibri"/>
            </a:endParaRPr>
          </a:p>
          <a:p>
            <a:pPr marL="800100" lvl="1" indent="-342900" rtl="1">
              <a:lnSpc>
                <a:spcPct val="94000"/>
              </a:lnSpc>
              <a:spcBef>
                <a:spcPts val="900"/>
              </a:spcBef>
              <a:spcAft>
                <a:spcPts val="0"/>
              </a:spcAft>
              <a:buClr>
                <a:schemeClr val="dk2"/>
              </a:buClr>
              <a:buSzPts val="2000"/>
              <a:buFont typeface="Noto Sans Symbols"/>
              <a:buChar char="▪"/>
            </a:pPr>
            <a:r>
              <a:rPr lang="ar" sz="2000" dirty="0">
                <a:solidFill>
                  <a:schemeClr val="dk2"/>
                </a:solidFill>
                <a:latin typeface="Calibri"/>
                <a:ea typeface="Calibri"/>
                <a:cs typeface="Calibri"/>
                <a:sym typeface="Calibri"/>
              </a:rPr>
              <a:t>إذا تم تركيب الغرسات (Implant) في غضون 7 أيام من دورة الطمث، فلا داعي لأي وسيلة إضافية.</a:t>
            </a:r>
            <a:endParaRPr sz="2000" dirty="0">
              <a:solidFill>
                <a:schemeClr val="dk2"/>
              </a:solidFill>
              <a:latin typeface="Calibri"/>
              <a:ea typeface="Calibri"/>
              <a:cs typeface="Calibri"/>
              <a:sym typeface="Calibri"/>
            </a:endParaRPr>
          </a:p>
          <a:p>
            <a:pPr marL="800100" lvl="1" indent="-342900" rtl="1">
              <a:lnSpc>
                <a:spcPct val="94000"/>
              </a:lnSpc>
              <a:spcBef>
                <a:spcPts val="900"/>
              </a:spcBef>
              <a:spcAft>
                <a:spcPts val="0"/>
              </a:spcAft>
              <a:buClr>
                <a:schemeClr val="dk2"/>
              </a:buClr>
              <a:buSzPts val="2000"/>
              <a:buFont typeface="Noto Sans Symbols"/>
              <a:buChar char="▪"/>
            </a:pPr>
            <a:r>
              <a:rPr lang="ar" sz="2000" dirty="0">
                <a:solidFill>
                  <a:schemeClr val="dk2"/>
                </a:solidFill>
                <a:latin typeface="Calibri"/>
                <a:ea typeface="Calibri"/>
                <a:cs typeface="Calibri"/>
                <a:sym typeface="Calibri"/>
              </a:rPr>
              <a:t>بعد مرور 7 أيام من دورة الطمث، يجب استخدام وسيلة احتياطية لمنع الحمل. </a:t>
            </a:r>
            <a:endParaRPr sz="2000" dirty="0">
              <a:solidFill>
                <a:schemeClr val="dk2"/>
              </a:solidFill>
              <a:latin typeface="Calibri"/>
              <a:ea typeface="Calibri"/>
              <a:cs typeface="Calibri"/>
              <a:sym typeface="Calibri"/>
            </a:endParaRPr>
          </a:p>
          <a:p>
            <a:pPr marL="355600" lvl="0" indent="-342900" rtl="1">
              <a:lnSpc>
                <a:spcPct val="94000"/>
              </a:lnSpc>
              <a:spcBef>
                <a:spcPts val="900"/>
              </a:spcBef>
              <a:spcAft>
                <a:spcPts val="0"/>
              </a:spcAft>
              <a:buClr>
                <a:schemeClr val="dk2"/>
              </a:buClr>
              <a:buSzPts val="1800"/>
              <a:buFont typeface="Noto Sans Symbols"/>
              <a:buChar char="▪"/>
            </a:pPr>
            <a:r>
              <a:rPr lang="ar" sz="2000" dirty="0">
                <a:solidFill>
                  <a:schemeClr val="dk2"/>
                </a:solidFill>
                <a:latin typeface="Calibri"/>
                <a:ea typeface="Calibri"/>
                <a:cs typeface="Calibri"/>
                <a:sym typeface="Calibri"/>
              </a:rPr>
              <a:t>الانتقال من وسيلة هرمونية أخرى، وذلك في حال استخدامها بطريقة صحيحة ومنتظمة.</a:t>
            </a:r>
            <a:endParaRPr sz="2000" dirty="0">
              <a:solidFill>
                <a:schemeClr val="dk2"/>
              </a:solidFill>
              <a:latin typeface="Calibri"/>
              <a:ea typeface="Calibri"/>
              <a:cs typeface="Calibri"/>
              <a:sym typeface="Calibri"/>
            </a:endParaRPr>
          </a:p>
          <a:p>
            <a:pPr marL="742950" lvl="1" indent="-285750" rtl="1">
              <a:lnSpc>
                <a:spcPct val="100000"/>
              </a:lnSpc>
              <a:spcBef>
                <a:spcPts val="500"/>
              </a:spcBef>
              <a:spcAft>
                <a:spcPts val="0"/>
              </a:spcAft>
              <a:buClr>
                <a:schemeClr val="dk2"/>
              </a:buClr>
              <a:buSzPts val="2000"/>
              <a:buFont typeface="Arial"/>
              <a:buChar char="–"/>
            </a:pPr>
            <a:r>
              <a:rPr lang="ar" sz="2000" dirty="0">
                <a:solidFill>
                  <a:schemeClr val="dk2"/>
                </a:solidFill>
                <a:latin typeface="Calibri"/>
                <a:ea typeface="Calibri"/>
                <a:cs typeface="Calibri"/>
                <a:sym typeface="Calibri"/>
              </a:rPr>
              <a:t>إذا كانت السيدة تستخدم وسائل منع الحمل القابلة للحقن، يمكنها تركيب الغرسة (Implant) في موعد الحقنة التالية، ولا داعي لاستخدام وسيلة منع حمل إضافية.</a:t>
            </a:r>
            <a:endParaRPr sz="2000" dirty="0">
              <a:solidFill>
                <a:schemeClr val="dk2"/>
              </a:solidFill>
              <a:latin typeface="Calibri"/>
              <a:ea typeface="Calibri"/>
              <a:cs typeface="Calibri"/>
              <a:sym typeface="Calibri"/>
            </a:endParaRPr>
          </a:p>
          <a:p>
            <a:pPr marL="742950" lvl="1" indent="-285750" rtl="1">
              <a:lnSpc>
                <a:spcPct val="100000"/>
              </a:lnSpc>
              <a:spcBef>
                <a:spcPts val="500"/>
              </a:spcBef>
              <a:spcAft>
                <a:spcPts val="0"/>
              </a:spcAft>
              <a:buClr>
                <a:schemeClr val="dk2"/>
              </a:buClr>
              <a:buSzPts val="2000"/>
              <a:buFont typeface="Arial"/>
              <a:buChar char="–"/>
            </a:pPr>
            <a:r>
              <a:rPr lang="ar" sz="2000" dirty="0">
                <a:solidFill>
                  <a:schemeClr val="dk2"/>
                </a:solidFill>
                <a:latin typeface="Calibri"/>
                <a:ea typeface="Calibri"/>
                <a:cs typeface="Calibri"/>
                <a:sym typeface="Calibri"/>
              </a:rPr>
              <a:t>لا داعي لانتظار دورة الطمث التالية.</a:t>
            </a:r>
            <a:endParaRPr sz="2000" dirty="0">
              <a:solidFill>
                <a:schemeClr val="dk2"/>
              </a:solidFill>
              <a:latin typeface="Calibri"/>
              <a:ea typeface="Calibri"/>
              <a:cs typeface="Calibri"/>
              <a:sym typeface="Calibri"/>
            </a:endParaRPr>
          </a:p>
          <a:p>
            <a:pPr marL="355600" lvl="0" indent="-342900" rtl="1">
              <a:lnSpc>
                <a:spcPct val="94000"/>
              </a:lnSpc>
              <a:spcBef>
                <a:spcPts val="900"/>
              </a:spcBef>
              <a:spcAft>
                <a:spcPts val="0"/>
              </a:spcAft>
              <a:buClr>
                <a:schemeClr val="dk2"/>
              </a:buClr>
              <a:buSzPts val="1800"/>
              <a:buFont typeface="Noto Sans Symbols"/>
              <a:buChar char="▪"/>
            </a:pPr>
            <a:r>
              <a:rPr lang="ar" sz="2000" b="1" dirty="0">
                <a:solidFill>
                  <a:schemeClr val="accent1"/>
                </a:solidFill>
                <a:latin typeface="Calibri"/>
                <a:ea typeface="Calibri"/>
                <a:cs typeface="Calibri"/>
                <a:sym typeface="Calibri"/>
              </a:rPr>
              <a:t>يمكن إزالة الغرسات (Implant) في نهاية فترة صلاحيتها (3 إلى 5 سنوات)، أو في أي وقت تريده العميلة.</a:t>
            </a:r>
            <a:endParaRPr sz="2000" dirty="0">
              <a:solidFill>
                <a:schemeClr val="accent1"/>
              </a:solidFill>
              <a:latin typeface="Calibri"/>
              <a:ea typeface="Calibri"/>
              <a:cs typeface="Calibri"/>
              <a:sym typeface="Calibri"/>
            </a:endParaRPr>
          </a:p>
          <a:p>
            <a:pPr marL="355600" lvl="0" indent="-228600" rtl="1">
              <a:lnSpc>
                <a:spcPct val="94000"/>
              </a:lnSpc>
              <a:spcBef>
                <a:spcPts val="900"/>
              </a:spcBef>
              <a:spcAft>
                <a:spcPts val="0"/>
              </a:spcAft>
              <a:buClr>
                <a:schemeClr val="dk2"/>
              </a:buClr>
              <a:buSzPts val="1800"/>
              <a:buFont typeface="Noto Sans Symbols"/>
              <a:buNone/>
            </a:pPr>
            <a:endParaRPr sz="2000" dirty="0"/>
          </a:p>
          <a:p>
            <a:pPr marL="745236" lvl="1" indent="-161036" rtl="1">
              <a:lnSpc>
                <a:spcPct val="94000"/>
              </a:lnSpc>
              <a:spcBef>
                <a:spcPts val="900"/>
              </a:spcBef>
              <a:spcAft>
                <a:spcPts val="0"/>
              </a:spcAft>
              <a:buClr>
                <a:schemeClr val="dk2"/>
              </a:buClr>
              <a:buSzPts val="2000"/>
              <a:buNone/>
            </a:pPr>
            <a:endParaRPr sz="2000" dirty="0"/>
          </a:p>
          <a:p>
            <a:pPr marL="257175" lvl="0" indent="0" rtl="1">
              <a:lnSpc>
                <a:spcPct val="100000"/>
              </a:lnSpc>
              <a:spcBef>
                <a:spcPts val="900"/>
              </a:spcBef>
              <a:spcAft>
                <a:spcPts val="0"/>
              </a:spcAft>
              <a:buClr>
                <a:schemeClr val="dk2"/>
              </a:buClr>
              <a:buSzPts val="1800"/>
              <a:buNone/>
            </a:pPr>
            <a:endParaRPr sz="2000" dirty="0"/>
          </a:p>
        </p:txBody>
      </p:sp>
      <p:sp>
        <p:nvSpPr>
          <p:cNvPr id="602" name="Google Shape;602;p79"/>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35</a:t>
            </a:fld>
            <a:endParaRPr sz="1200">
              <a:solidFill>
                <a:schemeClr val="dk2"/>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80"/>
          <p:cNvSpPr txBox="1">
            <a:spLocks noGrp="1"/>
          </p:cNvSpPr>
          <p:nvPr>
            <p:ph type="title"/>
          </p:nvPr>
        </p:nvSpPr>
        <p:spPr>
          <a:xfrm>
            <a:off x="576197" y="342109"/>
            <a:ext cx="7991606" cy="1143000"/>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Clr>
                <a:schemeClr val="dk2"/>
              </a:buClr>
              <a:buSzPts val="3300"/>
              <a:buFont typeface="Calibri"/>
              <a:buNone/>
            </a:pPr>
            <a:r>
              <a:rPr lang="ar" sz="4400" dirty="0">
                <a:latin typeface="Calibri"/>
                <a:ea typeface="Calibri"/>
                <a:cs typeface="Calibri"/>
                <a:sym typeface="Calibri"/>
              </a:rPr>
              <a:t>تركيب الغرسات (Implant) أثناء </a:t>
            </a:r>
            <a:r>
              <a:rPr lang="ar" sz="4400" dirty="0">
                <a:solidFill>
                  <a:schemeClr val="accent1"/>
                </a:solidFill>
                <a:latin typeface="Calibri"/>
                <a:ea typeface="Calibri"/>
                <a:cs typeface="Calibri"/>
                <a:sym typeface="Calibri"/>
              </a:rPr>
              <a:t>فترة بعد الولادة </a:t>
            </a:r>
            <a:endParaRPr sz="4400" dirty="0">
              <a:solidFill>
                <a:schemeClr val="accent1"/>
              </a:solidFill>
              <a:latin typeface="Calibri"/>
              <a:ea typeface="Calibri"/>
              <a:cs typeface="Calibri"/>
              <a:sym typeface="Calibri"/>
            </a:endParaRPr>
          </a:p>
        </p:txBody>
      </p:sp>
      <p:sp>
        <p:nvSpPr>
          <p:cNvPr id="609" name="Google Shape;609;p80"/>
          <p:cNvSpPr txBox="1">
            <a:spLocks noGrp="1"/>
          </p:cNvSpPr>
          <p:nvPr>
            <p:ph type="body" idx="1"/>
          </p:nvPr>
        </p:nvSpPr>
        <p:spPr>
          <a:xfrm>
            <a:off x="576197" y="1657749"/>
            <a:ext cx="8110603" cy="4525963"/>
          </a:xfrm>
          <a:prstGeom prst="rect">
            <a:avLst/>
          </a:prstGeom>
          <a:noFill/>
          <a:ln>
            <a:noFill/>
          </a:ln>
        </p:spPr>
        <p:txBody>
          <a:bodyPr spcFirstLastPara="1" wrap="square" lIns="91425" tIns="45700" rIns="91425" bIns="45700" rtlCol="1" anchor="t" anchorCtr="0">
            <a:noAutofit/>
          </a:bodyPr>
          <a:lstStyle/>
          <a:p>
            <a:pPr marL="114300" lvl="0" indent="0" rtl="1">
              <a:lnSpc>
                <a:spcPct val="100000"/>
              </a:lnSpc>
              <a:spcBef>
                <a:spcPts val="360"/>
              </a:spcBef>
              <a:spcAft>
                <a:spcPts val="0"/>
              </a:spcAft>
              <a:buClr>
                <a:schemeClr val="dk2"/>
              </a:buClr>
              <a:buSzPts val="2400"/>
              <a:buNone/>
            </a:pPr>
            <a:r>
              <a:rPr lang="ar" b="1">
                <a:solidFill>
                  <a:schemeClr val="dk2"/>
                </a:solidFill>
                <a:latin typeface="Calibri"/>
                <a:ea typeface="Calibri"/>
                <a:cs typeface="Calibri"/>
                <a:sym typeface="Calibri"/>
              </a:rPr>
              <a:t>يمكن تركيب الغرسات (Implant) في أي وقت بعد الولادة. </a:t>
            </a:r>
            <a:endParaRPr b="1">
              <a:solidFill>
                <a:schemeClr val="dk2"/>
              </a:solidFill>
              <a:latin typeface="Calibri"/>
              <a:ea typeface="Calibri"/>
              <a:cs typeface="Calibri"/>
              <a:sym typeface="Calibri"/>
            </a:endParaRPr>
          </a:p>
          <a:p>
            <a:pPr marL="457200" lvl="0" indent="-342900" rtl="1">
              <a:lnSpc>
                <a:spcPct val="100000"/>
              </a:lnSpc>
              <a:spcBef>
                <a:spcPts val="360"/>
              </a:spcBef>
              <a:spcAft>
                <a:spcPts val="0"/>
              </a:spcAft>
              <a:buClr>
                <a:schemeClr val="dk2"/>
              </a:buClr>
              <a:buSzPts val="2400"/>
              <a:buChar char="•"/>
            </a:pPr>
            <a:r>
              <a:rPr lang="ar" b="1">
                <a:solidFill>
                  <a:schemeClr val="dk2"/>
                </a:solidFill>
                <a:latin typeface="Calibri"/>
                <a:ea typeface="Calibri"/>
                <a:cs typeface="Calibri"/>
                <a:sym typeface="Calibri"/>
              </a:rPr>
              <a:t>الرضاعة الطبيعية المطلقة أو شبه المطلقة بعد أقل من 6 أشهر من الولادة:</a:t>
            </a:r>
            <a:endParaRPr b="1">
              <a:solidFill>
                <a:schemeClr val="dk2"/>
              </a:solidFill>
              <a:latin typeface="Calibri"/>
              <a:ea typeface="Calibri"/>
              <a:cs typeface="Calibri"/>
              <a:sym typeface="Calibri"/>
            </a:endParaRPr>
          </a:p>
          <a:p>
            <a:pPr marL="914400" lvl="1" indent="-342900" rtl="1">
              <a:lnSpc>
                <a:spcPct val="100000"/>
              </a:lnSpc>
              <a:spcBef>
                <a:spcPts val="360"/>
              </a:spcBef>
              <a:spcAft>
                <a:spcPts val="0"/>
              </a:spcAft>
              <a:buClr>
                <a:schemeClr val="dk2"/>
              </a:buClr>
              <a:buSzPts val="2400"/>
              <a:buFont typeface="Calibri"/>
              <a:buChar char="-"/>
            </a:pPr>
            <a:r>
              <a:rPr lang="ar" sz="2400">
                <a:solidFill>
                  <a:schemeClr val="dk2"/>
                </a:solidFill>
                <a:latin typeface="Calibri"/>
                <a:ea typeface="Calibri"/>
                <a:cs typeface="Calibri"/>
                <a:sym typeface="Calibri"/>
              </a:rPr>
              <a:t>إذا كان الحيض لم يأتِ بعد، يمكن للسيدة تركيب الغرسة (Implant) في أي وقت من فترة الولادة وحتى 6 أشهر. لا داعي لاستخدام وسيلة منع حمل إضافية. </a:t>
            </a:r>
            <a:endParaRPr sz="2400">
              <a:solidFill>
                <a:schemeClr val="dk2"/>
              </a:solidFill>
              <a:latin typeface="Calibri"/>
              <a:ea typeface="Calibri"/>
              <a:cs typeface="Calibri"/>
              <a:sym typeface="Calibri"/>
            </a:endParaRPr>
          </a:p>
          <a:p>
            <a:pPr marL="914400" lvl="1" indent="-342900" rtl="1">
              <a:lnSpc>
                <a:spcPct val="100000"/>
              </a:lnSpc>
              <a:spcBef>
                <a:spcPts val="360"/>
              </a:spcBef>
              <a:spcAft>
                <a:spcPts val="0"/>
              </a:spcAft>
              <a:buClr>
                <a:schemeClr val="dk2"/>
              </a:buClr>
              <a:buSzPts val="2400"/>
              <a:buFont typeface="Calibri"/>
              <a:buChar char="-"/>
            </a:pPr>
            <a:r>
              <a:rPr lang="ar" sz="2400">
                <a:solidFill>
                  <a:schemeClr val="dk2"/>
                </a:solidFill>
                <a:latin typeface="Calibri"/>
                <a:ea typeface="Calibri"/>
                <a:cs typeface="Calibri"/>
                <a:sym typeface="Calibri"/>
              </a:rPr>
              <a:t>إذا كان الحيض الشهري قد عاد للنزول مرة أخرى، يمكن تركيب الغرسة (Implant) على النحو الموصى به للنساء أثناء دورة الطمث. </a:t>
            </a:r>
            <a:endParaRPr sz="2400">
              <a:solidFill>
                <a:schemeClr val="dk2"/>
              </a:solidFill>
              <a:latin typeface="Calibri"/>
              <a:ea typeface="Calibri"/>
              <a:cs typeface="Calibri"/>
              <a:sym typeface="Calibri"/>
            </a:endParaRPr>
          </a:p>
          <a:p>
            <a:pPr marL="457200" lvl="0" indent="-342900" rtl="1">
              <a:lnSpc>
                <a:spcPct val="100000"/>
              </a:lnSpc>
              <a:spcBef>
                <a:spcPts val="360"/>
              </a:spcBef>
              <a:spcAft>
                <a:spcPts val="0"/>
              </a:spcAft>
              <a:buClr>
                <a:schemeClr val="dk2"/>
              </a:buClr>
              <a:buSzPts val="2400"/>
              <a:buChar char="•"/>
            </a:pPr>
            <a:r>
              <a:rPr lang="ar" b="1">
                <a:solidFill>
                  <a:schemeClr val="dk2"/>
                </a:solidFill>
                <a:latin typeface="Calibri"/>
                <a:ea typeface="Calibri"/>
                <a:cs typeface="Calibri"/>
                <a:sym typeface="Calibri"/>
              </a:rPr>
              <a:t>السيدات غير المرضعات بعد مرور أقل من 4 أسابيع على الولادة:</a:t>
            </a:r>
            <a:endParaRPr/>
          </a:p>
          <a:p>
            <a:pPr marL="914400" lvl="1" indent="-342900" rtl="1">
              <a:lnSpc>
                <a:spcPct val="100000"/>
              </a:lnSpc>
              <a:spcBef>
                <a:spcPts val="360"/>
              </a:spcBef>
              <a:spcAft>
                <a:spcPts val="0"/>
              </a:spcAft>
              <a:buClr>
                <a:schemeClr val="dk2"/>
              </a:buClr>
              <a:buSzPts val="2400"/>
              <a:buChar char="–"/>
            </a:pPr>
            <a:r>
              <a:rPr lang="ar" sz="2400">
                <a:solidFill>
                  <a:schemeClr val="dk2"/>
                </a:solidFill>
                <a:latin typeface="Calibri"/>
                <a:ea typeface="Calibri"/>
                <a:cs typeface="Calibri"/>
                <a:sym typeface="Calibri"/>
              </a:rPr>
              <a:t>يمكن تركيب الغرسات (Implant) في أي وقت، ولا داعي لاستخدم وسيلة منع حمل إضافية.</a:t>
            </a:r>
            <a:endParaRPr sz="2400">
              <a:solidFill>
                <a:schemeClr val="dk2"/>
              </a:solidFill>
              <a:latin typeface="Calibri"/>
              <a:ea typeface="Calibri"/>
              <a:cs typeface="Calibri"/>
              <a:sym typeface="Calibri"/>
            </a:endParaRPr>
          </a:p>
        </p:txBody>
      </p:sp>
      <p:sp>
        <p:nvSpPr>
          <p:cNvPr id="610" name="Google Shape;610;p80"/>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36</a:t>
            </a:fld>
            <a:endParaRPr sz="1200">
              <a:solidFill>
                <a:schemeClr val="dk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8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Clr>
                <a:schemeClr val="dk2"/>
              </a:buClr>
              <a:buSzPts val="3300"/>
              <a:buFont typeface="Calibri"/>
              <a:buNone/>
            </a:pPr>
            <a:r>
              <a:rPr lang="ar" sz="4400" dirty="0">
                <a:latin typeface="Calibri"/>
                <a:ea typeface="Calibri"/>
                <a:cs typeface="Calibri"/>
                <a:sym typeface="Calibri"/>
              </a:rPr>
              <a:t>تركيب الغرسات (Implant) أثناء </a:t>
            </a:r>
            <a:r>
              <a:rPr lang="ar" sz="4400" dirty="0">
                <a:solidFill>
                  <a:schemeClr val="accent1"/>
                </a:solidFill>
                <a:latin typeface="Calibri"/>
                <a:ea typeface="Calibri"/>
                <a:cs typeface="Calibri"/>
                <a:sym typeface="Calibri"/>
              </a:rPr>
              <a:t>فترة بعد الولادة (تكملة)</a:t>
            </a:r>
            <a:endParaRPr sz="4400" dirty="0">
              <a:solidFill>
                <a:schemeClr val="accent1"/>
              </a:solidFill>
              <a:latin typeface="Calibri"/>
              <a:ea typeface="Calibri"/>
              <a:cs typeface="Calibri"/>
              <a:sym typeface="Calibri"/>
            </a:endParaRPr>
          </a:p>
        </p:txBody>
      </p:sp>
      <p:sp>
        <p:nvSpPr>
          <p:cNvPr id="617" name="Google Shape;617;p81"/>
          <p:cNvSpPr txBox="1">
            <a:spLocks noGrp="1"/>
          </p:cNvSpPr>
          <p:nvPr>
            <p:ph type="body" idx="1"/>
          </p:nvPr>
        </p:nvSpPr>
        <p:spPr>
          <a:xfrm>
            <a:off x="457200" y="1600202"/>
            <a:ext cx="8229600" cy="4525963"/>
          </a:xfrm>
          <a:prstGeom prst="rect">
            <a:avLst/>
          </a:prstGeom>
          <a:noFill/>
          <a:ln>
            <a:noFill/>
          </a:ln>
        </p:spPr>
        <p:txBody>
          <a:bodyPr spcFirstLastPara="1" wrap="square" lIns="91425" tIns="45700" rIns="91425" bIns="45700" rtlCol="1" anchor="t" anchorCtr="0">
            <a:noAutofit/>
          </a:bodyPr>
          <a:lstStyle/>
          <a:p>
            <a:pPr marL="457200" lvl="0" indent="-342900" rtl="1">
              <a:lnSpc>
                <a:spcPct val="100000"/>
              </a:lnSpc>
              <a:spcBef>
                <a:spcPts val="360"/>
              </a:spcBef>
              <a:spcAft>
                <a:spcPts val="0"/>
              </a:spcAft>
              <a:buClr>
                <a:schemeClr val="dk2"/>
              </a:buClr>
              <a:buSzPts val="2400"/>
              <a:buChar char="•"/>
            </a:pPr>
            <a:r>
              <a:rPr lang="ar" b="1" dirty="0">
                <a:solidFill>
                  <a:schemeClr val="dk2"/>
                </a:solidFill>
              </a:rPr>
              <a:t>مرور أكثر من 6 أشهر بعد الولادة:</a:t>
            </a:r>
            <a:endParaRPr dirty="0"/>
          </a:p>
          <a:p>
            <a:pPr marL="914400" lvl="1" indent="-342900" rtl="1">
              <a:lnSpc>
                <a:spcPct val="100000"/>
              </a:lnSpc>
              <a:spcBef>
                <a:spcPts val="360"/>
              </a:spcBef>
              <a:spcAft>
                <a:spcPts val="0"/>
              </a:spcAft>
              <a:buClr>
                <a:schemeClr val="dk2"/>
              </a:buClr>
              <a:buSzPts val="2400"/>
              <a:buChar char="–"/>
            </a:pPr>
            <a:r>
              <a:rPr lang="ar" sz="2400" dirty="0">
                <a:solidFill>
                  <a:schemeClr val="dk2"/>
                </a:solidFill>
              </a:rPr>
              <a:t>إذا لم يعُد الحيض الشهري بعد الولادة، فيمكن تركيب الغرسات (Implant) في أي وقت إذا تم التأكد إلى حدٍّ كبير من عدم وجود حمل. ويجب استخدام وسيلة منع حمل إضافية خلال الأيام السبعة الأولى من التركيب.  </a:t>
            </a:r>
            <a:endParaRPr dirty="0"/>
          </a:p>
          <a:p>
            <a:pPr marL="914400" lvl="1" indent="-342900" rtl="1">
              <a:lnSpc>
                <a:spcPct val="100000"/>
              </a:lnSpc>
              <a:spcBef>
                <a:spcPts val="360"/>
              </a:spcBef>
              <a:spcAft>
                <a:spcPts val="0"/>
              </a:spcAft>
              <a:buClr>
                <a:schemeClr val="dk2"/>
              </a:buClr>
              <a:buSzPts val="2400"/>
              <a:buChar char="–"/>
            </a:pPr>
            <a:r>
              <a:rPr lang="ar" sz="2400" dirty="0">
                <a:solidFill>
                  <a:schemeClr val="dk2"/>
                </a:solidFill>
              </a:rPr>
              <a:t>إذا كان الحيض الشهري قد عاد للنزول مرة أخرى، يمكن تركيب الغرسة (Implant) على النحو الموصى به للنساء أثناء دورة الطمث.</a:t>
            </a:r>
            <a:endParaRPr sz="2400" dirty="0">
              <a:solidFill>
                <a:schemeClr val="dk2"/>
              </a:solidFill>
            </a:endParaRPr>
          </a:p>
          <a:p>
            <a:pPr marL="457200" lvl="0" indent="-342900" rtl="1">
              <a:lnSpc>
                <a:spcPct val="100000"/>
              </a:lnSpc>
              <a:spcBef>
                <a:spcPts val="360"/>
              </a:spcBef>
              <a:spcAft>
                <a:spcPts val="0"/>
              </a:spcAft>
              <a:buClr>
                <a:schemeClr val="dk2"/>
              </a:buClr>
              <a:buSzPts val="2400"/>
              <a:buChar char="•"/>
            </a:pPr>
            <a:r>
              <a:rPr lang="ar" b="1" dirty="0">
                <a:solidFill>
                  <a:schemeClr val="dk2"/>
                </a:solidFill>
              </a:rPr>
              <a:t>الرضاعة الطبيعية غير المطلقة:</a:t>
            </a:r>
            <a:endParaRPr dirty="0"/>
          </a:p>
          <a:p>
            <a:pPr marL="914400" lvl="1" indent="-342900" rtl="1">
              <a:lnSpc>
                <a:spcPct val="100000"/>
              </a:lnSpc>
              <a:spcBef>
                <a:spcPts val="360"/>
              </a:spcBef>
              <a:spcAft>
                <a:spcPts val="0"/>
              </a:spcAft>
              <a:buClr>
                <a:schemeClr val="dk2"/>
              </a:buClr>
              <a:buSzPts val="2400"/>
              <a:buChar char="–"/>
            </a:pPr>
            <a:r>
              <a:rPr lang="ar" sz="2400" dirty="0">
                <a:solidFill>
                  <a:schemeClr val="dk2"/>
                </a:solidFill>
              </a:rPr>
              <a:t>إذا لم يعُد الحيض الشهري بعد الولادة، فيمكن تركيب الغرسات (Implant) في أي وقت إذا تم التأكد إلى حدٍّ كبير من عدم وجود حمل. ويجب استخدام وسيلة منع حمل إضافية خلال الأيام السبعة الأولى من التركيب.</a:t>
            </a:r>
            <a:endParaRPr sz="2400" dirty="0">
              <a:solidFill>
                <a:schemeClr val="dk2"/>
              </a:solidFill>
            </a:endParaRPr>
          </a:p>
        </p:txBody>
      </p:sp>
      <p:sp>
        <p:nvSpPr>
          <p:cNvPr id="618" name="Google Shape;618;p8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37</a:t>
            </a:fld>
            <a:endParaRPr sz="1200">
              <a:solidFill>
                <a:schemeClr val="dk2"/>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82"/>
          <p:cNvSpPr txBox="1">
            <a:spLocks noGrp="1"/>
          </p:cNvSpPr>
          <p:nvPr>
            <p:ph type="title"/>
          </p:nvPr>
        </p:nvSpPr>
        <p:spPr>
          <a:xfrm>
            <a:off x="457200" y="586874"/>
            <a:ext cx="8229600" cy="457196"/>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Clr>
                <a:schemeClr val="dk2"/>
              </a:buClr>
              <a:buSzPts val="3300"/>
              <a:buFont typeface="Calibri"/>
              <a:buNone/>
            </a:pPr>
            <a:r>
              <a:rPr lang="ar" sz="4400" dirty="0">
                <a:latin typeface="Calibri"/>
                <a:ea typeface="Calibri"/>
                <a:cs typeface="Calibri"/>
                <a:sym typeface="Calibri"/>
              </a:rPr>
              <a:t>تركيب الغرسات (Implant) أثناء </a:t>
            </a:r>
            <a:r>
              <a:rPr lang="ar" sz="4400" dirty="0">
                <a:solidFill>
                  <a:schemeClr val="accent1"/>
                </a:solidFill>
                <a:latin typeface="Calibri"/>
                <a:ea typeface="Calibri"/>
                <a:cs typeface="Calibri"/>
                <a:sym typeface="Calibri"/>
              </a:rPr>
              <a:t>فترة بعد الإجهاض </a:t>
            </a:r>
            <a:endParaRPr sz="4400" dirty="0">
              <a:solidFill>
                <a:schemeClr val="accent1"/>
              </a:solidFill>
              <a:latin typeface="Calibri"/>
              <a:ea typeface="Calibri"/>
              <a:cs typeface="Calibri"/>
              <a:sym typeface="Calibri"/>
            </a:endParaRPr>
          </a:p>
        </p:txBody>
      </p:sp>
      <p:sp>
        <p:nvSpPr>
          <p:cNvPr id="625" name="Google Shape;625;p82"/>
          <p:cNvSpPr txBox="1">
            <a:spLocks noGrp="1"/>
          </p:cNvSpPr>
          <p:nvPr>
            <p:ph type="body" idx="1"/>
          </p:nvPr>
        </p:nvSpPr>
        <p:spPr>
          <a:xfrm>
            <a:off x="457200" y="1643527"/>
            <a:ext cx="8508380" cy="4005711"/>
          </a:xfrm>
          <a:prstGeom prst="rect">
            <a:avLst/>
          </a:prstGeom>
          <a:noFill/>
          <a:ln>
            <a:noFill/>
          </a:ln>
        </p:spPr>
        <p:txBody>
          <a:bodyPr spcFirstLastPara="1" wrap="square" lIns="91425" tIns="45700" rIns="91425" bIns="45700" rtlCol="1" anchor="t" anchorCtr="0">
            <a:normAutofit/>
          </a:bodyPr>
          <a:lstStyle/>
          <a:p>
            <a:pPr marL="114300" lvl="0" indent="0" rtl="1">
              <a:lnSpc>
                <a:spcPct val="100000"/>
              </a:lnSpc>
              <a:spcBef>
                <a:spcPts val="360"/>
              </a:spcBef>
              <a:spcAft>
                <a:spcPts val="0"/>
              </a:spcAft>
              <a:buClr>
                <a:schemeClr val="dk2"/>
              </a:buClr>
              <a:buSzPts val="1800"/>
              <a:buNone/>
            </a:pPr>
            <a:r>
              <a:rPr lang="ar" sz="2800" b="1">
                <a:solidFill>
                  <a:schemeClr val="dk2"/>
                </a:solidFill>
                <a:latin typeface="Calibri"/>
                <a:ea typeface="Calibri"/>
                <a:cs typeface="Calibri"/>
                <a:sym typeface="Calibri"/>
              </a:rPr>
              <a:t>بعد الإجهاض التلقائي أو الإجهاض العمدي:</a:t>
            </a:r>
            <a:endParaRPr sz="2800">
              <a:solidFill>
                <a:schemeClr val="dk2"/>
              </a:solidFill>
              <a:latin typeface="Calibri"/>
              <a:ea typeface="Calibri"/>
              <a:cs typeface="Calibri"/>
              <a:sym typeface="Calibri"/>
            </a:endParaRPr>
          </a:p>
          <a:p>
            <a:pPr marL="800100" lvl="1" indent="-342900" rtl="1">
              <a:lnSpc>
                <a:spcPct val="95000"/>
              </a:lnSpc>
              <a:spcBef>
                <a:spcPts val="720"/>
              </a:spcBef>
              <a:spcAft>
                <a:spcPts val="0"/>
              </a:spcAft>
              <a:buClr>
                <a:schemeClr val="dk2"/>
              </a:buClr>
              <a:buSzPts val="2400"/>
              <a:buFont typeface="Arial"/>
              <a:buChar char="•"/>
            </a:pPr>
            <a:r>
              <a:rPr lang="ar" sz="2800">
                <a:solidFill>
                  <a:schemeClr val="dk2"/>
                </a:solidFill>
                <a:latin typeface="Calibri"/>
                <a:ea typeface="Calibri"/>
                <a:cs typeface="Calibri"/>
                <a:sym typeface="Calibri"/>
              </a:rPr>
              <a:t>الإجهاض الجراحي: على الفور وبدون الحاجة لاستخدام وسيلة منع حمل إضافية في حال تم التركيب خلال سبعة أيام. في حال مرور أكثر من 7 أيام، يجب التأكد من عدم وجود حمل ويجب استخدام وسيلة منع حمل إضافية لمدة 7 أيام بعد التركيب. </a:t>
            </a:r>
            <a:endParaRPr sz="2800">
              <a:solidFill>
                <a:schemeClr val="dk2"/>
              </a:solidFill>
              <a:latin typeface="Calibri"/>
              <a:ea typeface="Calibri"/>
              <a:cs typeface="Calibri"/>
              <a:sym typeface="Calibri"/>
            </a:endParaRPr>
          </a:p>
          <a:p>
            <a:pPr marL="800100" lvl="1" indent="-342900" rtl="1">
              <a:lnSpc>
                <a:spcPct val="95000"/>
              </a:lnSpc>
              <a:spcBef>
                <a:spcPts val="720"/>
              </a:spcBef>
              <a:spcAft>
                <a:spcPts val="0"/>
              </a:spcAft>
              <a:buClr>
                <a:schemeClr val="dk2"/>
              </a:buClr>
              <a:buSzPts val="2400"/>
              <a:buFont typeface="Arial"/>
              <a:buChar char="•"/>
            </a:pPr>
            <a:r>
              <a:rPr lang="ar" sz="2800">
                <a:solidFill>
                  <a:schemeClr val="dk2"/>
                </a:solidFill>
                <a:latin typeface="Calibri"/>
                <a:ea typeface="Calibri"/>
                <a:cs typeface="Calibri"/>
                <a:sym typeface="Calibri"/>
              </a:rPr>
              <a:t>بالنسبة للعميلات اللواتي يخضعن للإجهاض الدوائي (غير الجراحي)، يمكن تركيب الغرسة (Implant) أثناء تناول الحبة الأولى من نظام الإجهاض الدوائي.</a:t>
            </a:r>
            <a:endParaRPr sz="2800">
              <a:solidFill>
                <a:schemeClr val="dk2"/>
              </a:solidFill>
              <a:latin typeface="Calibri"/>
              <a:ea typeface="Calibri"/>
              <a:cs typeface="Calibri"/>
              <a:sym typeface="Calibri"/>
            </a:endParaRPr>
          </a:p>
          <a:p>
            <a:pPr marL="342900" lvl="0" indent="-190500" rtl="1">
              <a:lnSpc>
                <a:spcPct val="95000"/>
              </a:lnSpc>
              <a:spcBef>
                <a:spcPts val="720"/>
              </a:spcBef>
              <a:spcAft>
                <a:spcPts val="0"/>
              </a:spcAft>
              <a:buClr>
                <a:schemeClr val="dk2"/>
              </a:buClr>
              <a:buSzPts val="2400"/>
              <a:buFont typeface="Calibri"/>
              <a:buNone/>
            </a:pPr>
            <a:endParaRPr b="1">
              <a:solidFill>
                <a:srgbClr val="000514"/>
              </a:solidFill>
              <a:latin typeface="Arial"/>
              <a:ea typeface="Arial"/>
              <a:cs typeface="Arial"/>
              <a:sym typeface="Arial"/>
            </a:endParaRPr>
          </a:p>
          <a:p>
            <a:pPr marL="114300" lvl="0" indent="0" rtl="1">
              <a:lnSpc>
                <a:spcPct val="100000"/>
              </a:lnSpc>
              <a:spcBef>
                <a:spcPts val="360"/>
              </a:spcBef>
              <a:spcAft>
                <a:spcPts val="0"/>
              </a:spcAft>
              <a:buClr>
                <a:schemeClr val="dk2"/>
              </a:buClr>
              <a:buSzPts val="1800"/>
              <a:buNone/>
            </a:pPr>
            <a:endParaRPr b="1"/>
          </a:p>
        </p:txBody>
      </p:sp>
      <p:sp>
        <p:nvSpPr>
          <p:cNvPr id="626" name="Google Shape;626;p8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38</a:t>
            </a:fld>
            <a:endParaRPr sz="1200">
              <a:solidFill>
                <a:schemeClr val="dk2"/>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83"/>
          <p:cNvSpPr txBox="1">
            <a:spLocks noGrp="1"/>
          </p:cNvSpPr>
          <p:nvPr>
            <p:ph type="title"/>
          </p:nvPr>
        </p:nvSpPr>
        <p:spPr>
          <a:xfrm>
            <a:off x="544881" y="457202"/>
            <a:ext cx="8229601" cy="1143000"/>
          </a:xfrm>
          <a:prstGeom prst="rect">
            <a:avLst/>
          </a:prstGeom>
          <a:noFill/>
          <a:ln>
            <a:noFill/>
          </a:ln>
        </p:spPr>
        <p:txBody>
          <a:bodyPr spcFirstLastPara="1" wrap="square" lIns="91425" tIns="45700" rIns="91425" bIns="45700" rtlCol="1" anchor="ctr" anchorCtr="0">
            <a:normAutofit fontScale="90000"/>
          </a:bodyPr>
          <a:lstStyle/>
          <a:p>
            <a:pPr marL="342900" lvl="0" indent="-342900" algn="r" rtl="1">
              <a:lnSpc>
                <a:spcPct val="95000"/>
              </a:lnSpc>
              <a:spcBef>
                <a:spcPts val="840"/>
              </a:spcBef>
              <a:spcAft>
                <a:spcPts val="0"/>
              </a:spcAft>
              <a:buSzPct val="74829"/>
              <a:buNone/>
            </a:pPr>
            <a:r>
              <a:rPr lang="ar" sz="4900" dirty="0">
                <a:solidFill>
                  <a:schemeClr val="dk2"/>
                </a:solidFill>
                <a:latin typeface="Calibri"/>
                <a:ea typeface="Calibri"/>
                <a:cs typeface="Calibri"/>
                <a:sym typeface="Calibri"/>
              </a:rPr>
              <a:t>	بعد استخدام حبوب منع الحمل الطارئة</a:t>
            </a:r>
            <a:br>
              <a:rPr lang="en-US" sz="2800" b="0" dirty="0">
                <a:solidFill>
                  <a:srgbClr val="000000"/>
                </a:solidFill>
                <a:latin typeface="Arial"/>
                <a:ea typeface="Arial"/>
                <a:cs typeface="Arial"/>
                <a:sym typeface="Arial"/>
              </a:rPr>
            </a:br>
            <a:endParaRPr dirty="0"/>
          </a:p>
        </p:txBody>
      </p:sp>
      <p:sp>
        <p:nvSpPr>
          <p:cNvPr id="632" name="Google Shape;632;p83"/>
          <p:cNvSpPr txBox="1">
            <a:spLocks noGrp="1"/>
          </p:cNvSpPr>
          <p:nvPr>
            <p:ph type="body" idx="1"/>
          </p:nvPr>
        </p:nvSpPr>
        <p:spPr>
          <a:xfrm>
            <a:off x="457200" y="1600202"/>
            <a:ext cx="8229600" cy="4525963"/>
          </a:xfrm>
          <a:prstGeom prst="rect">
            <a:avLst/>
          </a:prstGeom>
          <a:noFill/>
          <a:ln>
            <a:noFill/>
          </a:ln>
        </p:spPr>
        <p:txBody>
          <a:bodyPr spcFirstLastPara="1" wrap="square" lIns="91425" tIns="45700" rIns="91425" bIns="45700" rtlCol="1" anchor="t" anchorCtr="0">
            <a:normAutofit fontScale="92500" lnSpcReduction="10000"/>
          </a:bodyPr>
          <a:lstStyle/>
          <a:p>
            <a:pPr marL="742950" lvl="1" indent="-285750" rtl="1">
              <a:lnSpc>
                <a:spcPct val="95000"/>
              </a:lnSpc>
              <a:spcBef>
                <a:spcPts val="720"/>
              </a:spcBef>
              <a:spcAft>
                <a:spcPts val="0"/>
              </a:spcAft>
              <a:buClr>
                <a:schemeClr val="dk2"/>
              </a:buClr>
              <a:buSzPts val="2400"/>
              <a:buFont typeface="Arial"/>
              <a:buChar char="–"/>
            </a:pPr>
            <a:r>
              <a:rPr lang="ar" sz="2800" b="1">
                <a:solidFill>
                  <a:schemeClr val="dk2"/>
                </a:solidFill>
                <a:latin typeface="Calibri"/>
                <a:ea typeface="Calibri"/>
                <a:cs typeface="Calibri"/>
                <a:sym typeface="Calibri"/>
              </a:rPr>
              <a:t>حبوب البروجستين فقط أو حبوب منع الحمل المركبة</a:t>
            </a:r>
            <a:endParaRPr sz="2800" b="1">
              <a:solidFill>
                <a:schemeClr val="dk2"/>
              </a:solidFill>
              <a:latin typeface="Calibri"/>
              <a:ea typeface="Calibri"/>
              <a:cs typeface="Calibri"/>
              <a:sym typeface="Calibri"/>
            </a:endParaRPr>
          </a:p>
          <a:p>
            <a:pPr marL="1143000" lvl="2" indent="-228600" rtl="1">
              <a:lnSpc>
                <a:spcPct val="95000"/>
              </a:lnSpc>
              <a:spcBef>
                <a:spcPts val="600"/>
              </a:spcBef>
              <a:spcAft>
                <a:spcPts val="0"/>
              </a:spcAft>
              <a:buClr>
                <a:schemeClr val="dk2"/>
              </a:buClr>
              <a:buSzPts val="2000"/>
              <a:buFont typeface="Arial"/>
              <a:buChar char="•"/>
            </a:pPr>
            <a:r>
              <a:rPr lang="ar" sz="2800">
                <a:solidFill>
                  <a:schemeClr val="dk2"/>
                </a:solidFill>
                <a:latin typeface="Calibri"/>
                <a:ea typeface="Calibri"/>
                <a:cs typeface="Calibri"/>
                <a:sym typeface="Calibri"/>
              </a:rPr>
              <a:t>يمكن تركيب الغرسات (Implant) في اليوم نفسه الذي يتم فيه تناول حبة منع الحمل، مع ضرورة استخدام وسيلة منع حمل إضافية خلال الأيام السبعة الأولى</a:t>
            </a:r>
            <a:endParaRPr sz="2800">
              <a:solidFill>
                <a:schemeClr val="dk2"/>
              </a:solidFill>
              <a:latin typeface="Calibri"/>
              <a:ea typeface="Calibri"/>
              <a:cs typeface="Calibri"/>
              <a:sym typeface="Calibri"/>
            </a:endParaRPr>
          </a:p>
          <a:p>
            <a:pPr marL="742950" lvl="1" indent="-285750" rtl="1">
              <a:lnSpc>
                <a:spcPct val="95000"/>
              </a:lnSpc>
              <a:spcBef>
                <a:spcPts val="720"/>
              </a:spcBef>
              <a:spcAft>
                <a:spcPts val="0"/>
              </a:spcAft>
              <a:buClr>
                <a:schemeClr val="dk2"/>
              </a:buClr>
              <a:buSzPts val="2400"/>
              <a:buFont typeface="Arial"/>
              <a:buChar char="–"/>
            </a:pPr>
            <a:r>
              <a:rPr lang="ar" sz="2800" b="1">
                <a:solidFill>
                  <a:schemeClr val="dk2"/>
                </a:solidFill>
                <a:latin typeface="Calibri"/>
                <a:ea typeface="Calibri"/>
                <a:cs typeface="Calibri"/>
                <a:sym typeface="Calibri"/>
              </a:rPr>
              <a:t>حبوب عاجلة لمنع الحمل مكوَّنة من أسيتات اليوليبريستال</a:t>
            </a:r>
            <a:endParaRPr sz="2800" b="1">
              <a:solidFill>
                <a:schemeClr val="dk2"/>
              </a:solidFill>
              <a:latin typeface="Calibri"/>
              <a:ea typeface="Calibri"/>
              <a:cs typeface="Calibri"/>
              <a:sym typeface="Calibri"/>
            </a:endParaRPr>
          </a:p>
          <a:p>
            <a:pPr marL="1143000" lvl="2" indent="-228600" rtl="1">
              <a:lnSpc>
                <a:spcPct val="95000"/>
              </a:lnSpc>
              <a:spcBef>
                <a:spcPts val="600"/>
              </a:spcBef>
              <a:spcAft>
                <a:spcPts val="0"/>
              </a:spcAft>
              <a:buClr>
                <a:schemeClr val="dk2"/>
              </a:buClr>
              <a:buSzPts val="2000"/>
              <a:buFont typeface="Arial"/>
              <a:buChar char="•"/>
            </a:pPr>
            <a:r>
              <a:rPr lang="ar" sz="2800">
                <a:solidFill>
                  <a:schemeClr val="dk2"/>
                </a:solidFill>
                <a:latin typeface="Calibri"/>
                <a:ea typeface="Calibri"/>
                <a:cs typeface="Calibri"/>
                <a:sym typeface="Calibri"/>
              </a:rPr>
              <a:t>قد يؤثر التفاعل بين حبوب أسيتات اليوليبريستال والغرسات (Implant) على أحدهما أو كليهما ويصبح أقل فعّالية</a:t>
            </a:r>
            <a:endParaRPr sz="2800">
              <a:solidFill>
                <a:schemeClr val="dk2"/>
              </a:solidFill>
              <a:latin typeface="Calibri"/>
              <a:ea typeface="Calibri"/>
              <a:cs typeface="Calibri"/>
              <a:sym typeface="Calibri"/>
            </a:endParaRPr>
          </a:p>
          <a:p>
            <a:pPr marL="1143000" lvl="2" indent="-228600" rtl="1">
              <a:lnSpc>
                <a:spcPct val="95000"/>
              </a:lnSpc>
              <a:spcBef>
                <a:spcPts val="600"/>
              </a:spcBef>
              <a:spcAft>
                <a:spcPts val="0"/>
              </a:spcAft>
              <a:buClr>
                <a:schemeClr val="dk2"/>
              </a:buClr>
              <a:buSzPts val="2000"/>
              <a:buFont typeface="Arial"/>
              <a:buChar char="•"/>
            </a:pPr>
            <a:r>
              <a:rPr lang="ar" sz="2800">
                <a:solidFill>
                  <a:schemeClr val="dk2"/>
                </a:solidFill>
                <a:latin typeface="Calibri"/>
                <a:ea typeface="Calibri"/>
                <a:cs typeface="Calibri"/>
                <a:sym typeface="Calibri"/>
              </a:rPr>
              <a:t>يمكن تركيب الغرسات (Implant) في اليوم السادس بعد تناول حبوب أسيتات اليوليبريستال</a:t>
            </a:r>
            <a:endParaRPr sz="2800">
              <a:solidFill>
                <a:schemeClr val="dk2"/>
              </a:solidFill>
              <a:latin typeface="Calibri"/>
              <a:ea typeface="Calibri"/>
              <a:cs typeface="Calibri"/>
              <a:sym typeface="Calibri"/>
            </a:endParaRPr>
          </a:p>
          <a:p>
            <a:pPr marL="1143000" lvl="2" indent="-228600" rtl="1">
              <a:lnSpc>
                <a:spcPct val="95000"/>
              </a:lnSpc>
              <a:spcBef>
                <a:spcPts val="600"/>
              </a:spcBef>
              <a:spcAft>
                <a:spcPts val="0"/>
              </a:spcAft>
              <a:buClr>
                <a:schemeClr val="dk2"/>
              </a:buClr>
              <a:buSzPts val="2000"/>
              <a:buFont typeface="Arial"/>
              <a:buChar char="•"/>
            </a:pPr>
            <a:r>
              <a:rPr lang="ar" sz="2800">
                <a:solidFill>
                  <a:schemeClr val="dk2"/>
                </a:solidFill>
                <a:latin typeface="Calibri"/>
                <a:ea typeface="Calibri"/>
                <a:cs typeface="Calibri"/>
                <a:sym typeface="Calibri"/>
              </a:rPr>
              <a:t>يجب استخدام وسيلة إضافية لمنع الحمل من وقت تناول حبوب أسيتات اليوليبريستال حتى 7 أيام بعد تركيب الغرسة</a:t>
            </a:r>
            <a:endParaRPr sz="2800">
              <a:solidFill>
                <a:schemeClr val="dk2"/>
              </a:solidFill>
              <a:latin typeface="Calibri"/>
              <a:ea typeface="Calibri"/>
              <a:cs typeface="Calibri"/>
              <a:sym typeface="Calibri"/>
            </a:endParaRPr>
          </a:p>
          <a:p>
            <a:pPr marL="457200" lvl="0" indent="-228600" rtl="1">
              <a:lnSpc>
                <a:spcPct val="100000"/>
              </a:lnSpc>
              <a:spcBef>
                <a:spcPts val="360"/>
              </a:spcBef>
              <a:spcAft>
                <a:spcPts val="0"/>
              </a:spcAft>
              <a:buClr>
                <a:schemeClr val="dk2"/>
              </a:buClr>
              <a:buSzPts val="1800"/>
              <a:buNone/>
            </a:pPr>
            <a:endParaRPr/>
          </a:p>
        </p:txBody>
      </p:sp>
      <p:sp>
        <p:nvSpPr>
          <p:cNvPr id="633" name="Google Shape;633;p8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39</a:t>
            </a:fld>
            <a:endParaRPr sz="12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8"/>
          <p:cNvSpPr txBox="1">
            <a:spLocks noGrp="1"/>
          </p:cNvSpPr>
          <p:nvPr>
            <p:ph type="title"/>
          </p:nvPr>
        </p:nvSpPr>
        <p:spPr>
          <a:xfrm>
            <a:off x="628649" y="429077"/>
            <a:ext cx="8229600" cy="514350"/>
          </a:xfrm>
          <a:prstGeom prst="rect">
            <a:avLst/>
          </a:prstGeom>
          <a:noFill/>
          <a:ln>
            <a:noFill/>
          </a:ln>
        </p:spPr>
        <p:txBody>
          <a:bodyPr spcFirstLastPara="1" wrap="square" lIns="68550" tIns="34275" rIns="68550" bIns="34275" rtlCol="1" anchor="t" anchorCtr="0">
            <a:noAutofit/>
          </a:bodyPr>
          <a:lstStyle/>
          <a:p>
            <a:pPr marL="0" lvl="0" indent="0" rtl="1">
              <a:lnSpc>
                <a:spcPct val="89000"/>
              </a:lnSpc>
              <a:spcBef>
                <a:spcPts val="0"/>
              </a:spcBef>
              <a:spcAft>
                <a:spcPts val="0"/>
              </a:spcAft>
              <a:buSzPts val="3959"/>
              <a:buNone/>
            </a:pPr>
            <a:r>
              <a:rPr lang="ar" sz="4400">
                <a:latin typeface="Calibri"/>
                <a:ea typeface="Calibri"/>
                <a:cs typeface="Calibri"/>
                <a:sym typeface="Calibri"/>
              </a:rPr>
              <a:t>أهداف الجلسة الثانية </a:t>
            </a:r>
            <a:endParaRPr sz="4400">
              <a:latin typeface="Calibri"/>
              <a:ea typeface="Calibri"/>
              <a:cs typeface="Calibri"/>
              <a:sym typeface="Calibri"/>
            </a:endParaRPr>
          </a:p>
        </p:txBody>
      </p:sp>
      <p:sp>
        <p:nvSpPr>
          <p:cNvPr id="261" name="Google Shape;261;p48"/>
          <p:cNvSpPr txBox="1">
            <a:spLocks noGrp="1"/>
          </p:cNvSpPr>
          <p:nvPr>
            <p:ph type="body" idx="1"/>
          </p:nvPr>
        </p:nvSpPr>
        <p:spPr>
          <a:xfrm>
            <a:off x="628649" y="1620447"/>
            <a:ext cx="8143875" cy="3257550"/>
          </a:xfrm>
          <a:prstGeom prst="rect">
            <a:avLst/>
          </a:prstGeom>
          <a:noFill/>
          <a:ln>
            <a:noFill/>
          </a:ln>
        </p:spPr>
        <p:txBody>
          <a:bodyPr spcFirstLastPara="1" wrap="square" lIns="68550" tIns="34275" rIns="68550" bIns="34275" rtlCol="1" anchor="t" anchorCtr="0">
            <a:noAutofit/>
          </a:bodyPr>
          <a:lstStyle/>
          <a:p>
            <a:pPr marL="0" lvl="0" indent="0" rtl="1">
              <a:lnSpc>
                <a:spcPct val="94000"/>
              </a:lnSpc>
              <a:spcBef>
                <a:spcPts val="0"/>
              </a:spcBef>
              <a:spcAft>
                <a:spcPts val="0"/>
              </a:spcAft>
              <a:buSzPts val="2400"/>
              <a:buNone/>
            </a:pPr>
            <a:r>
              <a:rPr lang="ar" sz="2800" dirty="0">
                <a:solidFill>
                  <a:schemeClr val="dk2"/>
                </a:solidFill>
                <a:latin typeface="Calibri"/>
                <a:ea typeface="Calibri"/>
                <a:cs typeface="Calibri"/>
                <a:sym typeface="Calibri"/>
              </a:rPr>
              <a:t>في نهاية هذه الجلسة، سيتمكّن المشاركون من: </a:t>
            </a:r>
            <a:endParaRPr sz="2800" dirty="0">
              <a:solidFill>
                <a:schemeClr val="dk2"/>
              </a:solidFill>
              <a:latin typeface="Calibri"/>
              <a:ea typeface="Calibri"/>
              <a:cs typeface="Calibri"/>
              <a:sym typeface="Calibri"/>
            </a:endParaRPr>
          </a:p>
          <a:p>
            <a:pPr marL="971550" lvl="1" indent="-457200" rtl="1">
              <a:lnSpc>
                <a:spcPct val="94000"/>
              </a:lnSpc>
              <a:spcBef>
                <a:spcPts val="600"/>
              </a:spcBef>
              <a:spcAft>
                <a:spcPts val="0"/>
              </a:spcAft>
              <a:buSzPts val="2000"/>
              <a:buFont typeface="Noto Sans Symbols"/>
              <a:buChar char="✔"/>
            </a:pPr>
            <a:r>
              <a:rPr lang="ar" sz="2800" dirty="0">
                <a:solidFill>
                  <a:schemeClr val="dk2"/>
                </a:solidFill>
                <a:latin typeface="Calibri"/>
                <a:ea typeface="Calibri"/>
                <a:cs typeface="Calibri"/>
                <a:sym typeface="Calibri"/>
              </a:rPr>
              <a:t>مناقشة التعقيدات المترتبة على حالات الأزمات، والأسباب وراء أهمية المعايير والمبادئ العالمية للتدخل لدواعٍ إنسانية وتطورها على مدار السنين</a:t>
            </a:r>
            <a:endParaRPr dirty="0"/>
          </a:p>
          <a:p>
            <a:pPr marL="971550" lvl="1" indent="-457200" rtl="1">
              <a:lnSpc>
                <a:spcPct val="94000"/>
              </a:lnSpc>
              <a:spcBef>
                <a:spcPts val="600"/>
              </a:spcBef>
              <a:spcAft>
                <a:spcPts val="0"/>
              </a:spcAft>
              <a:buSzPts val="2000"/>
              <a:buFont typeface="Noto Sans Symbols"/>
              <a:buChar char="✔"/>
            </a:pPr>
            <a:r>
              <a:rPr lang="ar" sz="2800" dirty="0">
                <a:solidFill>
                  <a:schemeClr val="dk2"/>
                </a:solidFill>
                <a:latin typeface="Calibri"/>
                <a:ea typeface="Calibri"/>
                <a:cs typeface="Calibri"/>
                <a:sym typeface="Calibri"/>
              </a:rPr>
              <a:t>وصف حزمة الخدمات المبدئية الدنيا (MISP) المعنية بالصحة الجنسية والإنجابية وارتباطها بالصحة في حالات الطوارئ</a:t>
            </a:r>
            <a:endParaRPr dirty="0"/>
          </a:p>
          <a:p>
            <a:pPr marL="342900" lvl="1" indent="-76200" rtl="1">
              <a:lnSpc>
                <a:spcPct val="94000"/>
              </a:lnSpc>
              <a:spcBef>
                <a:spcPts val="1125"/>
              </a:spcBef>
              <a:spcAft>
                <a:spcPts val="0"/>
              </a:spcAft>
              <a:buSzPts val="2000"/>
              <a:buNone/>
            </a:pPr>
            <a:endParaRPr dirty="0"/>
          </a:p>
          <a:p>
            <a:pPr marL="171450" lvl="0" indent="-57150" rtl="1">
              <a:lnSpc>
                <a:spcPct val="94000"/>
              </a:lnSpc>
              <a:spcBef>
                <a:spcPts val="900"/>
              </a:spcBef>
              <a:spcAft>
                <a:spcPts val="0"/>
              </a:spcAft>
              <a:buSzPts val="2400"/>
              <a:buNone/>
            </a:pPr>
            <a:endParaRPr dirty="0"/>
          </a:p>
        </p:txBody>
      </p:sp>
      <p:sp>
        <p:nvSpPr>
          <p:cNvPr id="262" name="Google Shape;262;p48"/>
          <p:cNvSpPr txBox="1">
            <a:spLocks noGrp="1"/>
          </p:cNvSpPr>
          <p:nvPr>
            <p:ph type="sldNum" idx="12"/>
          </p:nvPr>
        </p:nvSpPr>
        <p:spPr>
          <a:xfrm>
            <a:off x="7413471" y="6325470"/>
            <a:ext cx="1197219" cy="404614"/>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600"/>
              <a:buNone/>
            </a:pPr>
            <a:fld id="{00000000-1234-1234-1234-123412341234}" type="slidenum">
              <a:rPr lang="en-US" sz="1200"/>
              <a:t>4</a:t>
            </a:fld>
            <a:endParaRPr sz="1200"/>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84"/>
          <p:cNvSpPr txBox="1">
            <a:spLocks noGrp="1"/>
          </p:cNvSpPr>
          <p:nvPr>
            <p:ph type="title"/>
          </p:nvPr>
        </p:nvSpPr>
        <p:spPr>
          <a:xfrm>
            <a:off x="186612" y="589476"/>
            <a:ext cx="8425543" cy="1143000"/>
          </a:xfrm>
          <a:prstGeom prst="rect">
            <a:avLst/>
          </a:prstGeom>
          <a:noFill/>
          <a:ln>
            <a:noFill/>
          </a:ln>
        </p:spPr>
        <p:txBody>
          <a:bodyPr spcFirstLastPara="1" wrap="square" lIns="91425" tIns="45700" rIns="91425" bIns="45700" rtlCol="1" anchor="ctr" anchorCtr="0">
            <a:noAutofit/>
          </a:bodyPr>
          <a:lstStyle/>
          <a:p>
            <a:pPr marL="0" lvl="0" indent="0" rtl="1">
              <a:lnSpc>
                <a:spcPct val="100000"/>
              </a:lnSpc>
              <a:spcBef>
                <a:spcPts val="0"/>
              </a:spcBef>
              <a:spcAft>
                <a:spcPts val="0"/>
              </a:spcAft>
              <a:buSzPts val="3300"/>
              <a:buNone/>
            </a:pPr>
            <a:r>
              <a:rPr lang="ar" sz="4400" dirty="0"/>
              <a:t>المزايا الصحية الأخرى للغرسات (Implant) </a:t>
            </a:r>
            <a:br>
              <a:rPr lang="en-US" sz="4400" dirty="0"/>
            </a:br>
            <a:r>
              <a:rPr lang="ar" sz="4400" dirty="0"/>
              <a:t>بخلاف منع الحمل </a:t>
            </a:r>
            <a:endParaRPr sz="4400" dirty="0"/>
          </a:p>
        </p:txBody>
      </p:sp>
      <p:sp>
        <p:nvSpPr>
          <p:cNvPr id="639" name="Google Shape;639;p84"/>
          <p:cNvSpPr txBox="1">
            <a:spLocks noGrp="1"/>
          </p:cNvSpPr>
          <p:nvPr>
            <p:ph type="body" idx="1"/>
          </p:nvPr>
        </p:nvSpPr>
        <p:spPr>
          <a:xfrm>
            <a:off x="638826" y="2038865"/>
            <a:ext cx="8140049" cy="4011098"/>
          </a:xfrm>
          <a:prstGeom prst="rect">
            <a:avLst/>
          </a:prstGeom>
          <a:noFill/>
          <a:ln>
            <a:noFill/>
          </a:ln>
        </p:spPr>
        <p:txBody>
          <a:bodyPr spcFirstLastPara="1" wrap="square" lIns="91425" tIns="45700" rIns="91425" bIns="45700" rtlCol="1" anchor="t" anchorCtr="0">
            <a:normAutofit/>
          </a:bodyPr>
          <a:lstStyle/>
          <a:p>
            <a:pPr marL="457200" lvl="0" indent="-342900" rtl="1">
              <a:lnSpc>
                <a:spcPct val="100000"/>
              </a:lnSpc>
              <a:spcBef>
                <a:spcPts val="0"/>
              </a:spcBef>
              <a:spcAft>
                <a:spcPts val="0"/>
              </a:spcAft>
              <a:buClr>
                <a:schemeClr val="dk2"/>
              </a:buClr>
              <a:buSzPts val="2800"/>
              <a:buChar char="•"/>
            </a:pPr>
            <a:r>
              <a:rPr lang="ar" sz="2800">
                <a:solidFill>
                  <a:schemeClr val="dk2"/>
                </a:solidFill>
              </a:rPr>
              <a:t>تقلِّل من خطر الإصابة بمرض التهابي حوضي</a:t>
            </a:r>
            <a:endParaRPr sz="2800">
              <a:solidFill>
                <a:schemeClr val="dk2"/>
              </a:solidFill>
            </a:endParaRPr>
          </a:p>
          <a:p>
            <a:pPr marL="457200" lvl="0" indent="-342900" rtl="1">
              <a:lnSpc>
                <a:spcPct val="100000"/>
              </a:lnSpc>
              <a:spcBef>
                <a:spcPts val="0"/>
              </a:spcBef>
              <a:spcAft>
                <a:spcPts val="0"/>
              </a:spcAft>
              <a:buClr>
                <a:schemeClr val="dk2"/>
              </a:buClr>
              <a:buSzPts val="2800"/>
              <a:buChar char="•"/>
            </a:pPr>
            <a:r>
              <a:rPr lang="ar" sz="2800">
                <a:solidFill>
                  <a:schemeClr val="dk2"/>
                </a:solidFill>
              </a:rPr>
              <a:t>قد تساعد في الحماية من فقر الدم الناجم عن نقص الحديد </a:t>
            </a:r>
            <a:endParaRPr sz="2800">
              <a:solidFill>
                <a:schemeClr val="dk2"/>
              </a:solidFill>
            </a:endParaRPr>
          </a:p>
          <a:p>
            <a:pPr marL="457200" lvl="0" indent="-342900" rtl="1">
              <a:lnSpc>
                <a:spcPct val="100000"/>
              </a:lnSpc>
              <a:spcBef>
                <a:spcPts val="0"/>
              </a:spcBef>
              <a:spcAft>
                <a:spcPts val="0"/>
              </a:spcAft>
              <a:buClr>
                <a:schemeClr val="dk2"/>
              </a:buClr>
              <a:buSzPts val="2800"/>
              <a:buChar char="•"/>
            </a:pPr>
            <a:r>
              <a:rPr lang="ar" sz="2800">
                <a:solidFill>
                  <a:schemeClr val="dk2"/>
                </a:solidFill>
              </a:rPr>
              <a:t>تقلِّل من مخاطر الحمل خارج الرحم</a:t>
            </a:r>
            <a:endParaRPr sz="2800">
              <a:solidFill>
                <a:schemeClr val="dk2"/>
              </a:solidFill>
            </a:endParaRPr>
          </a:p>
          <a:p>
            <a:pPr marL="914400" lvl="1" indent="-342900" rtl="1">
              <a:lnSpc>
                <a:spcPct val="100000"/>
              </a:lnSpc>
              <a:spcBef>
                <a:spcPts val="0"/>
              </a:spcBef>
              <a:spcAft>
                <a:spcPts val="0"/>
              </a:spcAft>
              <a:buClr>
                <a:schemeClr val="dk2"/>
              </a:buClr>
              <a:buSzPts val="2800"/>
              <a:buChar char="–"/>
            </a:pPr>
            <a:r>
              <a:rPr lang="ar" sz="2800">
                <a:solidFill>
                  <a:schemeClr val="dk2"/>
                </a:solidFill>
              </a:rPr>
              <a:t>6 لكل 100,000 سيدة تستخدم الغرسات (Implant)</a:t>
            </a:r>
            <a:endParaRPr sz="2800">
              <a:solidFill>
                <a:schemeClr val="dk2"/>
              </a:solidFill>
            </a:endParaRPr>
          </a:p>
          <a:p>
            <a:pPr marL="914400" lvl="1" indent="-342900" rtl="1">
              <a:lnSpc>
                <a:spcPct val="100000"/>
              </a:lnSpc>
              <a:spcBef>
                <a:spcPts val="0"/>
              </a:spcBef>
              <a:spcAft>
                <a:spcPts val="0"/>
              </a:spcAft>
              <a:buClr>
                <a:schemeClr val="dk2"/>
              </a:buClr>
              <a:buSzPts val="2800"/>
              <a:buChar char="–"/>
            </a:pPr>
            <a:r>
              <a:rPr lang="ar" sz="2800">
                <a:solidFill>
                  <a:schemeClr val="dk2"/>
                </a:solidFill>
              </a:rPr>
              <a:t>650 لكل 100,000 سيدة لا تستخدم وسائل منع الحمل</a:t>
            </a:r>
            <a:endParaRPr sz="2800">
              <a:solidFill>
                <a:schemeClr val="dk2"/>
              </a:solidFill>
            </a:endParaRPr>
          </a:p>
        </p:txBody>
      </p:sp>
      <p:sp>
        <p:nvSpPr>
          <p:cNvPr id="640" name="Google Shape;640;p84"/>
          <p:cNvSpPr txBox="1"/>
          <p:nvPr/>
        </p:nvSpPr>
        <p:spPr>
          <a:xfrm>
            <a:off x="5755755" y="5741554"/>
            <a:ext cx="2749419" cy="738623"/>
          </a:xfrm>
          <a:prstGeom prst="rect">
            <a:avLst/>
          </a:prstGeom>
          <a:noFill/>
          <a:ln>
            <a:noFill/>
          </a:ln>
        </p:spPr>
        <p:txBody>
          <a:bodyPr spcFirstLastPara="1" wrap="square" lIns="91425" tIns="45700" rIns="91425" bIns="45700" rtlCol="1" anchor="t" anchorCtr="0">
            <a:spAutoFit/>
          </a:bodyPr>
          <a:lstStyle/>
          <a:p>
            <a:pPr marL="0" marR="0" lvl="0" indent="0" rtl="1">
              <a:lnSpc>
                <a:spcPct val="100000"/>
              </a:lnSpc>
              <a:spcBef>
                <a:spcPts val="0"/>
              </a:spcBef>
              <a:spcAft>
                <a:spcPts val="0"/>
              </a:spcAft>
              <a:buClr>
                <a:srgbClr val="000000"/>
              </a:buClr>
              <a:buSzPts val="1200"/>
              <a:buFont typeface="Arial"/>
              <a:buNone/>
            </a:pPr>
            <a:r>
              <a:rPr lang="ar" sz="1400" b="0" i="1" u="none" strike="noStrike" cap="none" dirty="0">
                <a:solidFill>
                  <a:schemeClr val="dk2"/>
                </a:solidFill>
                <a:latin typeface="Arial"/>
                <a:ea typeface="Arial"/>
                <a:cs typeface="Arial"/>
                <a:sym typeface="Arial"/>
              </a:rPr>
              <a:t>المصدر: مركز جونز هوبكينز لبرامج الاتصال (CCP) ومنظمة الصحة العالمية، 2018</a:t>
            </a:r>
            <a:endParaRPr sz="1400" b="0" i="0" u="none" strike="noStrike" cap="none" dirty="0">
              <a:solidFill>
                <a:schemeClr val="dk2"/>
              </a:solidFill>
              <a:latin typeface="Arial"/>
              <a:ea typeface="Arial"/>
              <a:cs typeface="Arial"/>
              <a:sym typeface="Arial"/>
            </a:endParaRPr>
          </a:p>
        </p:txBody>
      </p:sp>
      <p:sp>
        <p:nvSpPr>
          <p:cNvPr id="641" name="Google Shape;641;p84"/>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40</a:t>
            </a:fld>
            <a:endParaRPr sz="1200">
              <a:solidFill>
                <a:schemeClr val="dk2"/>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5"/>
        <p:cNvGrpSpPr/>
        <p:nvPr/>
      </p:nvGrpSpPr>
      <p:grpSpPr>
        <a:xfrm>
          <a:off x="0" y="0"/>
          <a:ext cx="0" cy="0"/>
          <a:chOff x="0" y="0"/>
          <a:chExt cx="0" cy="0"/>
        </a:xfrm>
      </p:grpSpPr>
      <p:sp>
        <p:nvSpPr>
          <p:cNvPr id="646" name="Google Shape;646;p85"/>
          <p:cNvSpPr txBox="1">
            <a:spLocks noGrp="1"/>
          </p:cNvSpPr>
          <p:nvPr>
            <p:ph type="title"/>
          </p:nvPr>
        </p:nvSpPr>
        <p:spPr>
          <a:xfrm>
            <a:off x="457199" y="169604"/>
            <a:ext cx="8229600" cy="1143000"/>
          </a:xfrm>
          <a:prstGeom prst="rect">
            <a:avLst/>
          </a:prstGeom>
          <a:noFill/>
          <a:ln>
            <a:noFill/>
          </a:ln>
        </p:spPr>
        <p:txBody>
          <a:bodyPr spcFirstLastPara="1" wrap="square" lIns="91425" tIns="45700" rIns="91425" bIns="45700" rtlCol="1" anchor="ctr" anchorCtr="0">
            <a:normAutofit fontScale="90000"/>
          </a:bodyPr>
          <a:lstStyle/>
          <a:p>
            <a:pPr marL="0" lvl="0" indent="0" algn="ctr" rtl="1">
              <a:lnSpc>
                <a:spcPct val="100000"/>
              </a:lnSpc>
              <a:spcBef>
                <a:spcPts val="0"/>
              </a:spcBef>
              <a:spcAft>
                <a:spcPts val="0"/>
              </a:spcAft>
              <a:buSzPts val="3300"/>
              <a:buNone/>
            </a:pPr>
            <a:r>
              <a:rPr lang="ar" sz="4400" b="1" i="0">
                <a:solidFill>
                  <a:srgbClr val="506687"/>
                </a:solidFill>
                <a:latin typeface="Calibri"/>
                <a:ea typeface="Calibri"/>
                <a:cs typeface="Calibri"/>
                <a:sym typeface="Calibri"/>
              </a:rPr>
              <a:t>مَن تستطيع استخدام الغرسات (Implant)؟</a:t>
            </a:r>
            <a:r>
              <a:rPr lang="ar"/>
              <a:t> </a:t>
            </a:r>
            <a:endParaRPr/>
          </a:p>
        </p:txBody>
      </p:sp>
      <p:sp>
        <p:nvSpPr>
          <p:cNvPr id="647" name="Google Shape;647;p85"/>
          <p:cNvSpPr txBox="1"/>
          <p:nvPr/>
        </p:nvSpPr>
        <p:spPr>
          <a:xfrm>
            <a:off x="949629" y="645331"/>
            <a:ext cx="7244740" cy="1205078"/>
          </a:xfrm>
          <a:prstGeom prst="rect">
            <a:avLst/>
          </a:prstGeom>
          <a:noFill/>
          <a:ln>
            <a:noFill/>
          </a:ln>
        </p:spPr>
        <p:txBody>
          <a:bodyPr spcFirstLastPara="1" wrap="square" lIns="91425" tIns="45700" rIns="91425" bIns="45700" rtlCol="1" anchor="ctr" anchorCtr="0">
            <a:noAutofit/>
          </a:bodyPr>
          <a:lstStyle/>
          <a:p>
            <a:pPr marL="0" marR="0" lvl="0" indent="0" rtl="1">
              <a:lnSpc>
                <a:spcPct val="95000"/>
              </a:lnSpc>
              <a:spcBef>
                <a:spcPts val="0"/>
              </a:spcBef>
              <a:spcAft>
                <a:spcPts val="0"/>
              </a:spcAft>
              <a:buClr>
                <a:srgbClr val="000000"/>
              </a:buClr>
              <a:buSzPts val="2800"/>
              <a:buFont typeface="Arial"/>
              <a:buNone/>
            </a:pPr>
            <a:r>
              <a:rPr lang="ar" sz="2800" b="1" i="0" u="none" strike="noStrike" cap="none">
                <a:solidFill>
                  <a:schemeClr val="accent1"/>
                </a:solidFill>
                <a:latin typeface="Calibri"/>
                <a:ea typeface="Calibri"/>
                <a:cs typeface="Calibri"/>
                <a:sym typeface="Calibri"/>
              </a:rPr>
              <a:t>أمثلة من الفئتين 1 و2 (غير شاملة):</a:t>
            </a:r>
            <a:endParaRPr sz="4400" b="1" i="0" u="none" strike="noStrike" cap="none">
              <a:solidFill>
                <a:schemeClr val="dk2"/>
              </a:solidFill>
              <a:latin typeface="Calibri"/>
              <a:ea typeface="Calibri"/>
              <a:cs typeface="Calibri"/>
              <a:sym typeface="Calibri"/>
            </a:endParaRPr>
          </a:p>
        </p:txBody>
      </p:sp>
      <p:sp>
        <p:nvSpPr>
          <p:cNvPr id="648" name="Google Shape;648;p85"/>
          <p:cNvSpPr txBox="1"/>
          <p:nvPr/>
        </p:nvSpPr>
        <p:spPr>
          <a:xfrm>
            <a:off x="949629" y="1619576"/>
            <a:ext cx="7244741" cy="461665"/>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rtlCol="1"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ar" sz="2400" b="1" i="1" u="none" strike="noStrike" cap="none" dirty="0">
                <a:solidFill>
                  <a:schemeClr val="accent1"/>
                </a:solidFill>
                <a:latin typeface="Arial"/>
                <a:ea typeface="Arial"/>
                <a:cs typeface="Arial"/>
                <a:sym typeface="Arial"/>
              </a:rPr>
              <a:t>الغرسات (Implant) آمنة لجميع النساء تقريباً.</a:t>
            </a:r>
            <a:endParaRPr dirty="0"/>
          </a:p>
        </p:txBody>
      </p:sp>
      <p:sp>
        <p:nvSpPr>
          <p:cNvPr id="649" name="Google Shape;649;p85"/>
          <p:cNvSpPr/>
          <p:nvPr/>
        </p:nvSpPr>
        <p:spPr>
          <a:xfrm>
            <a:off x="4911468" y="6016886"/>
            <a:ext cx="4875609" cy="250031"/>
          </a:xfrm>
          <a:prstGeom prst="rect">
            <a:avLst/>
          </a:prstGeom>
          <a:noFill/>
          <a:ln>
            <a:noFill/>
          </a:ln>
        </p:spPr>
        <p:txBody>
          <a:bodyPr spcFirstLastPara="1" wrap="square" lIns="91425" tIns="45700" rIns="91425" bIns="45700" rtlCol="1" anchor="t" anchorCtr="0">
            <a:noAutofit/>
          </a:bodyPr>
          <a:lstStyle/>
          <a:p>
            <a:pPr marL="1588" marR="0" lvl="0" indent="-1588" algn="l" rtl="1">
              <a:lnSpc>
                <a:spcPct val="90000"/>
              </a:lnSpc>
              <a:spcBef>
                <a:spcPts val="0"/>
              </a:spcBef>
              <a:spcAft>
                <a:spcPts val="0"/>
              </a:spcAft>
              <a:buClr>
                <a:srgbClr val="000000"/>
              </a:buClr>
              <a:buSzPts val="1400"/>
              <a:buFont typeface="Arial"/>
              <a:buNone/>
            </a:pPr>
            <a:r>
              <a:rPr lang="ar" sz="1400" b="0" i="1" u="none" strike="noStrike" cap="none" dirty="0">
                <a:solidFill>
                  <a:srgbClr val="000000"/>
                </a:solidFill>
                <a:latin typeface="Arial"/>
                <a:ea typeface="Arial"/>
                <a:cs typeface="Arial"/>
                <a:sym typeface="Arial"/>
              </a:rPr>
              <a:t>المصدر: منظمة الصحة العالمية، 2015.</a:t>
            </a:r>
            <a:endParaRPr dirty="0"/>
          </a:p>
        </p:txBody>
      </p:sp>
      <p:sp>
        <p:nvSpPr>
          <p:cNvPr id="650" name="Google Shape;650;p85"/>
          <p:cNvSpPr txBox="1"/>
          <p:nvPr/>
        </p:nvSpPr>
        <p:spPr>
          <a:xfrm>
            <a:off x="8291384" y="6419729"/>
            <a:ext cx="617838" cy="276999"/>
          </a:xfrm>
          <a:prstGeom prst="rect">
            <a:avLst/>
          </a:prstGeom>
          <a:noFill/>
          <a:ln>
            <a:noFill/>
          </a:ln>
        </p:spPr>
        <p:txBody>
          <a:bodyPr spcFirstLastPara="1" wrap="square" lIns="91425" tIns="45700" rIns="91425" bIns="45700" rtlCol="1" anchor="t" anchorCtr="0">
            <a:spAutoFit/>
          </a:bodyPr>
          <a:lstStyle/>
          <a:p>
            <a:pPr marL="0" marR="0" lvl="0" indent="0" algn="l" rtl="1">
              <a:lnSpc>
                <a:spcPct val="100000"/>
              </a:lnSpc>
              <a:spcBef>
                <a:spcPts val="0"/>
              </a:spcBef>
              <a:spcAft>
                <a:spcPts val="0"/>
              </a:spcAft>
              <a:buNone/>
            </a:pPr>
            <a:r>
              <a:rPr lang="ar" sz="1200" b="0" i="0" u="none" strike="noStrike" cap="none">
                <a:solidFill>
                  <a:schemeClr val="dk2"/>
                </a:solidFill>
                <a:latin typeface="Arial"/>
                <a:ea typeface="Arial"/>
                <a:cs typeface="Arial"/>
                <a:sym typeface="Arial"/>
              </a:rPr>
              <a:t>41</a:t>
            </a:r>
            <a:endParaRPr/>
          </a:p>
        </p:txBody>
      </p:sp>
      <p:sp>
        <p:nvSpPr>
          <p:cNvPr id="651" name="Google Shape;651;p85"/>
          <p:cNvSpPr/>
          <p:nvPr/>
        </p:nvSpPr>
        <p:spPr>
          <a:xfrm>
            <a:off x="0" y="0"/>
            <a:ext cx="9144000" cy="6858000"/>
          </a:xfrm>
          <a:prstGeom prst="rect">
            <a:avLst/>
          </a:prstGeom>
          <a:noFill/>
          <a:ln w="66675" cap="rnd" cmpd="sng">
            <a:solidFill>
              <a:schemeClr val="dk2"/>
            </a:solidFill>
            <a:prstDash val="solid"/>
            <a:round/>
            <a:headEnd type="none" w="sm" len="sm"/>
            <a:tailEnd type="none" w="sm" len="sm"/>
          </a:ln>
        </p:spPr>
        <p:txBody>
          <a:bodyPr spcFirstLastPara="1" wrap="square" lIns="91425" tIns="45700" rIns="91425" bIns="45700" rtlCol="1"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aphicFrame>
        <p:nvGraphicFramePr>
          <p:cNvPr id="652" name="Google Shape;652;p85"/>
          <p:cNvGraphicFramePr/>
          <p:nvPr>
            <p:extLst>
              <p:ext uri="{D42A27DB-BD31-4B8C-83A1-F6EECF244321}">
                <p14:modId xmlns:p14="http://schemas.microsoft.com/office/powerpoint/2010/main" val="407463274"/>
              </p:ext>
            </p:extLst>
          </p:nvPr>
        </p:nvGraphicFramePr>
        <p:xfrm>
          <a:off x="949628" y="2246083"/>
          <a:ext cx="7341756" cy="3782600"/>
        </p:xfrm>
        <a:graphic>
          <a:graphicData uri="http://schemas.openxmlformats.org/drawingml/2006/table">
            <a:tbl>
              <a:tblPr>
                <a:noFill/>
                <a:tableStyleId>{919F3888-E6A0-4E8F-BDE8-FE71880276DE}</a:tableStyleId>
              </a:tblPr>
              <a:tblGrid>
                <a:gridCol w="3670878">
                  <a:extLst>
                    <a:ext uri="{9D8B030D-6E8A-4147-A177-3AD203B41FA5}">
                      <a16:colId xmlns:a16="http://schemas.microsoft.com/office/drawing/2014/main" val="1150812580"/>
                    </a:ext>
                  </a:extLst>
                </a:gridCol>
                <a:gridCol w="3670878">
                  <a:extLst>
                    <a:ext uri="{9D8B030D-6E8A-4147-A177-3AD203B41FA5}">
                      <a16:colId xmlns:a16="http://schemas.microsoft.com/office/drawing/2014/main" val="20000"/>
                    </a:ext>
                  </a:extLst>
                </a:gridCol>
              </a:tblGrid>
              <a:tr h="620300">
                <a:tc>
                  <a:txBody>
                    <a:bodyPr/>
                    <a:lstStyle/>
                    <a:p>
                      <a:pPr marL="0" marR="0" lvl="0" indent="0" algn="ctr" defTabSz="914400" rtl="0" eaLnBrk="1" fontAlgn="auto" latinLnBrk="0" hangingPunct="1">
                        <a:lnSpc>
                          <a:spcPct val="100000"/>
                        </a:lnSpc>
                        <a:spcBef>
                          <a:spcPts val="0"/>
                        </a:spcBef>
                        <a:spcAft>
                          <a:spcPts val="0"/>
                        </a:spcAft>
                        <a:buClr>
                          <a:srgbClr val="000000"/>
                        </a:buClr>
                        <a:buSzPts val="2200"/>
                        <a:buFont typeface="Arial"/>
                        <a:buNone/>
                        <a:tabLst/>
                        <a:defRPr/>
                      </a:pPr>
                      <a:r>
                        <a:rPr lang="ar-SA" sz="1600" b="1" i="0" u="none" strike="noStrike" cap="none" dirty="0">
                          <a:solidFill>
                            <a:srgbClr val="000000"/>
                          </a:solidFill>
                          <a:latin typeface="Calibri"/>
                          <a:ea typeface="Calibri"/>
                          <a:cs typeface="Calibri"/>
                          <a:sym typeface="Calibri"/>
                        </a:rPr>
                        <a:t>الحالات (أمثلة مختارة)</a:t>
                      </a:r>
                      <a:endParaRPr lang="ar-SA" sz="1600" dirty="0"/>
                    </a:p>
                    <a:p>
                      <a:pPr marL="0" marR="0" lvl="0" indent="0" algn="ctr" rtl="0">
                        <a:lnSpc>
                          <a:spcPct val="100000"/>
                        </a:lnSpc>
                        <a:spcBef>
                          <a:spcPts val="0"/>
                        </a:spcBef>
                        <a:spcAft>
                          <a:spcPts val="0"/>
                        </a:spcAft>
                        <a:buClr>
                          <a:srgbClr val="000000"/>
                        </a:buClr>
                        <a:buSzPts val="2200"/>
                        <a:buFont typeface="Arial"/>
                        <a:buNone/>
                      </a:pPr>
                      <a:endParaRPr sz="1600" dirty="0"/>
                    </a:p>
                  </a:txBody>
                  <a:tcPr marL="71650" marR="71650" marT="35825" marB="35825" anchor="ctr">
                    <a:lnL w="12700" cap="flat" cmpd="sng">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solidFill>
                        <a:srgbClr val="008080"/>
                      </a:solidFill>
                      <a:prstDash val="solid"/>
                      <a:round/>
                      <a:headEnd type="none" w="sm" len="sm"/>
                      <a:tailEnd type="none" w="sm" len="sm"/>
                    </a:lnT>
                    <a:lnB w="12700" cap="flat" cmpd="sng" algn="ctr">
                      <a:solidFill>
                        <a:srgbClr val="008080"/>
                      </a:solidFill>
                      <a:prstDash val="solid"/>
                      <a:round/>
                      <a:headEnd type="none" w="sm" len="sm"/>
                      <a:tailEnd type="none" w="sm" len="sm"/>
                    </a:lnB>
                    <a:solidFill>
                      <a:srgbClr val="EAEAEA"/>
                    </a:solidFill>
                  </a:tcPr>
                </a:tc>
                <a:tc>
                  <a:txBody>
                    <a:bodyPr/>
                    <a:lstStyle/>
                    <a:p>
                      <a:pPr marL="0" marR="0" lvl="0" indent="0" algn="ctr" rtl="1">
                        <a:lnSpc>
                          <a:spcPct val="100000"/>
                        </a:lnSpc>
                        <a:spcBef>
                          <a:spcPts val="0"/>
                        </a:spcBef>
                        <a:spcAft>
                          <a:spcPts val="0"/>
                        </a:spcAft>
                        <a:buClr>
                          <a:srgbClr val="000000"/>
                        </a:buClr>
                        <a:buSzPts val="2200"/>
                        <a:buFont typeface="Arial"/>
                        <a:buNone/>
                      </a:pPr>
                      <a:r>
                        <a:rPr lang="ar" sz="1600" b="1" i="0" u="none" strike="noStrike" cap="none" dirty="0">
                          <a:solidFill>
                            <a:srgbClr val="000000"/>
                          </a:solidFill>
                          <a:latin typeface="Calibri"/>
                          <a:ea typeface="Calibri"/>
                          <a:cs typeface="Calibri"/>
                          <a:sym typeface="Calibri"/>
                        </a:rPr>
                        <a:t>فئة منظمة الصحة العالمية</a:t>
                      </a:r>
                      <a:endParaRPr sz="1600" dirty="0"/>
                    </a:p>
                  </a:txBody>
                  <a:tcPr marL="71650" marR="71650" marT="35825" marB="35825" anchor="ctr">
                    <a:lnL w="12700" cap="flat" cmpd="sng" algn="ctr">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solidFill>
                        <a:srgbClr val="008080"/>
                      </a:solidFill>
                      <a:prstDash val="solid"/>
                      <a:round/>
                      <a:headEnd type="none" w="sm" len="sm"/>
                      <a:tailEnd type="none" w="sm" len="sm"/>
                    </a:lnT>
                    <a:lnB w="12700" cap="flat" cmpd="sng">
                      <a:solidFill>
                        <a:srgbClr val="008080"/>
                      </a:solidFill>
                      <a:prstDash val="solid"/>
                      <a:round/>
                      <a:headEnd type="none" w="sm" len="sm"/>
                      <a:tailEnd type="none" w="sm" len="sm"/>
                    </a:lnB>
                    <a:solidFill>
                      <a:srgbClr val="EAEAEA"/>
                    </a:solidFill>
                  </a:tcPr>
                </a:tc>
                <a:extLst>
                  <a:ext uri="{0D108BD9-81ED-4DB2-BD59-A6C34878D82A}">
                    <a16:rowId xmlns:a16="http://schemas.microsoft.com/office/drawing/2014/main" val="10000"/>
                  </a:ext>
                </a:extLst>
              </a:tr>
              <a:tr h="1581150">
                <a:tc>
                  <a:txBody>
                    <a:bodyPr/>
                    <a:lstStyle/>
                    <a:p>
                      <a:pPr marL="0" marR="0" lvl="0" indent="0" algn="r" rtl="1">
                        <a:lnSpc>
                          <a:spcPct val="100000"/>
                        </a:lnSpc>
                        <a:spcBef>
                          <a:spcPts val="0"/>
                        </a:spcBef>
                        <a:spcAft>
                          <a:spcPts val="0"/>
                        </a:spcAft>
                        <a:buClr>
                          <a:srgbClr val="000000"/>
                        </a:buClr>
                        <a:buSzPts val="2200"/>
                        <a:buFont typeface="Arial"/>
                        <a:buNone/>
                      </a:pPr>
                      <a:r>
                        <a:rPr lang="ar" sz="1600" b="0" i="0" u="none" strike="noStrike" cap="none" dirty="0">
                          <a:solidFill>
                            <a:srgbClr val="000000"/>
                          </a:solidFill>
                          <a:latin typeface="Calibri"/>
                          <a:ea typeface="Calibri"/>
                          <a:cs typeface="Calibri"/>
                          <a:sym typeface="Calibri"/>
                        </a:rPr>
                        <a:t>المراهقات، بعد الإجهاض، الرضاعة الطبيعية بعد الولادة/النساء غير المرضعات، المدخنات بشراهة، النساء اللواتي يعانين من ارتفاع ضغط الدم، أمراض بصمامات القلب، داء بطانة الرحم، سرطان بطانة الرحم أو المبيض، اضطرابات الغدة الدرقية، أمراض الكبد الخفيفة</a:t>
                      </a:r>
                      <a:endParaRPr sz="1600" dirty="0"/>
                    </a:p>
                  </a:txBody>
                  <a:tcPr marL="71650" marR="71650" marT="35825" marB="35825" anchor="ctr">
                    <a:lnL w="12700" cap="flat" cmpd="sng">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lgn="ctr">
                      <a:solidFill>
                        <a:srgbClr val="008080"/>
                      </a:solidFill>
                      <a:prstDash val="solid"/>
                      <a:round/>
                      <a:headEnd type="none" w="sm" len="sm"/>
                      <a:tailEnd type="none" w="sm" len="sm"/>
                    </a:lnT>
                    <a:lnB w="12700" cap="flat" cmpd="sng" algn="ctr">
                      <a:solidFill>
                        <a:srgbClr val="008080"/>
                      </a:solidFill>
                      <a:prstDash val="solid"/>
                      <a:round/>
                      <a:headEnd type="none" w="sm" len="sm"/>
                      <a:tailEnd type="none" w="sm" len="sm"/>
                    </a:lnB>
                    <a:solidFill>
                      <a:schemeClr val="bg1"/>
                    </a:solidFill>
                  </a:tcPr>
                </a:tc>
                <a:tc>
                  <a:txBody>
                    <a:bodyPr/>
                    <a:lstStyle/>
                    <a:p>
                      <a:pPr marL="0" marR="0" lvl="0" indent="0" algn="ctr" rtl="1">
                        <a:lnSpc>
                          <a:spcPct val="100000"/>
                        </a:lnSpc>
                        <a:spcBef>
                          <a:spcPts val="0"/>
                        </a:spcBef>
                        <a:spcAft>
                          <a:spcPts val="0"/>
                        </a:spcAft>
                        <a:buClr>
                          <a:srgbClr val="000000"/>
                        </a:buClr>
                        <a:buSzPts val="2200"/>
                        <a:buFont typeface="Arial"/>
                        <a:buNone/>
                      </a:pPr>
                      <a:r>
                        <a:rPr lang="ar" sz="1600" b="1" i="0" u="none" strike="noStrike" cap="none" dirty="0">
                          <a:solidFill>
                            <a:srgbClr val="000000"/>
                          </a:solidFill>
                          <a:latin typeface="Calibri"/>
                          <a:ea typeface="Calibri"/>
                          <a:cs typeface="Calibri"/>
                          <a:sym typeface="Calibri"/>
                        </a:rPr>
                        <a:t>الفئة الأولى</a:t>
                      </a:r>
                      <a:endParaRPr sz="1600" dirty="0"/>
                    </a:p>
                  </a:txBody>
                  <a:tcPr marL="71650" marR="71650" marT="35825" marB="35825" anchor="ctr">
                    <a:lnL w="12700" cap="flat" cmpd="sng" algn="ctr">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solidFill>
                        <a:srgbClr val="008080"/>
                      </a:solidFill>
                      <a:prstDash val="solid"/>
                      <a:round/>
                      <a:headEnd type="none" w="sm" len="sm"/>
                      <a:tailEnd type="none" w="sm" len="sm"/>
                    </a:lnT>
                    <a:lnB w="12700" cap="flat" cmpd="sng">
                      <a:solidFill>
                        <a:srgbClr val="008080"/>
                      </a:solidFill>
                      <a:prstDash val="solid"/>
                      <a:round/>
                      <a:headEnd type="none" w="sm" len="sm"/>
                      <a:tailEnd type="none" w="sm" len="sm"/>
                    </a:lnB>
                    <a:solidFill>
                      <a:srgbClr val="32B450"/>
                    </a:solidFill>
                  </a:tcPr>
                </a:tc>
                <a:extLst>
                  <a:ext uri="{0D108BD9-81ED-4DB2-BD59-A6C34878D82A}">
                    <a16:rowId xmlns:a16="http://schemas.microsoft.com/office/drawing/2014/main" val="10001"/>
                  </a:ext>
                </a:extLst>
              </a:tr>
              <a:tr h="1581150">
                <a:tc>
                  <a:txBody>
                    <a:bodyPr/>
                    <a:lstStyle/>
                    <a:p>
                      <a:pPr marL="0" marR="0" lvl="0" indent="0" algn="r" rtl="1">
                        <a:lnSpc>
                          <a:spcPct val="100000"/>
                        </a:lnSpc>
                        <a:spcBef>
                          <a:spcPts val="0"/>
                        </a:spcBef>
                        <a:spcAft>
                          <a:spcPts val="0"/>
                        </a:spcAft>
                        <a:buClr>
                          <a:srgbClr val="000000"/>
                        </a:buClr>
                        <a:buSzPts val="2200"/>
                        <a:buFont typeface="Arial"/>
                        <a:buNone/>
                      </a:pPr>
                      <a:r>
                        <a:rPr lang="ar" sz="1600" b="0" i="0" u="none" strike="noStrike" cap="none" dirty="0">
                          <a:solidFill>
                            <a:srgbClr val="000000"/>
                          </a:solidFill>
                          <a:latin typeface="Calibri"/>
                          <a:ea typeface="Calibri"/>
                          <a:cs typeface="Calibri"/>
                          <a:sym typeface="Calibri"/>
                        </a:rPr>
                        <a:t>عوامل خطورة متعددة لأمراض القلب والأوعية الدموية، وضغط الدم يساوي أو أكبر من 160/100 مم زئبقي، تاريخ مرضي سابق للإصابة بتجلطات دموية في الساقين أو الرئتين، اضطرابات الأوعية الدموية المرتبطة بمرض السكري، نزيف مهبلي شديد أو مستمر</a:t>
                      </a:r>
                      <a:endParaRPr sz="1600" dirty="0"/>
                    </a:p>
                  </a:txBody>
                  <a:tcPr marL="71650" marR="71650" marT="35825" marB="35825" anchor="ctr">
                    <a:lnL w="12700" cap="flat" cmpd="sng">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lgn="ctr">
                      <a:solidFill>
                        <a:srgbClr val="008080"/>
                      </a:solidFill>
                      <a:prstDash val="solid"/>
                      <a:round/>
                      <a:headEnd type="none" w="sm" len="sm"/>
                      <a:tailEnd type="none" w="sm" len="sm"/>
                    </a:lnT>
                    <a:lnB w="12700" cap="flat" cmpd="sng">
                      <a:solidFill>
                        <a:srgbClr val="008080"/>
                      </a:solidFill>
                      <a:prstDash val="solid"/>
                      <a:round/>
                      <a:headEnd type="none" w="sm" len="sm"/>
                      <a:tailEnd type="none" w="sm" len="sm"/>
                    </a:lnB>
                    <a:solidFill>
                      <a:schemeClr val="bg1"/>
                    </a:solidFill>
                  </a:tcPr>
                </a:tc>
                <a:tc>
                  <a:txBody>
                    <a:bodyPr/>
                    <a:lstStyle/>
                    <a:p>
                      <a:pPr marL="0" marR="0" lvl="0" indent="0" algn="ctr" rtl="1">
                        <a:lnSpc>
                          <a:spcPct val="100000"/>
                        </a:lnSpc>
                        <a:spcBef>
                          <a:spcPts val="0"/>
                        </a:spcBef>
                        <a:spcAft>
                          <a:spcPts val="0"/>
                        </a:spcAft>
                        <a:buClr>
                          <a:srgbClr val="000000"/>
                        </a:buClr>
                        <a:buSzPts val="2200"/>
                        <a:buFont typeface="Arial"/>
                        <a:buNone/>
                      </a:pPr>
                      <a:r>
                        <a:rPr lang="ar" sz="1600" b="1" i="0" u="none" strike="noStrike" cap="none" dirty="0">
                          <a:solidFill>
                            <a:srgbClr val="000000"/>
                          </a:solidFill>
                          <a:latin typeface="Calibri"/>
                          <a:ea typeface="Calibri"/>
                          <a:cs typeface="Calibri"/>
                          <a:sym typeface="Calibri"/>
                        </a:rPr>
                        <a:t>الفئة الثانية</a:t>
                      </a:r>
                      <a:endParaRPr sz="1600" dirty="0"/>
                    </a:p>
                  </a:txBody>
                  <a:tcPr marL="71650" marR="71650" marT="35825" marB="35825" anchor="ctr">
                    <a:lnL w="12700" cap="flat" cmpd="sng" algn="ctr">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solidFill>
                        <a:srgbClr val="008080"/>
                      </a:solidFill>
                      <a:prstDash val="solid"/>
                      <a:round/>
                      <a:headEnd type="none" w="sm" len="sm"/>
                      <a:tailEnd type="none" w="sm" len="sm"/>
                    </a:lnT>
                    <a:lnB w="12700" cap="flat" cmpd="sng">
                      <a:solidFill>
                        <a:srgbClr val="008080"/>
                      </a:solidFill>
                      <a:prstDash val="solid"/>
                      <a:round/>
                      <a:headEnd type="none" w="sm" len="sm"/>
                      <a:tailEnd type="none" w="sm" len="sm"/>
                    </a:lnB>
                    <a:solidFill>
                      <a:srgbClr val="A6DBAB"/>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6"/>
        <p:cNvGrpSpPr/>
        <p:nvPr/>
      </p:nvGrpSpPr>
      <p:grpSpPr>
        <a:xfrm>
          <a:off x="0" y="0"/>
          <a:ext cx="0" cy="0"/>
          <a:chOff x="0" y="0"/>
          <a:chExt cx="0" cy="0"/>
        </a:xfrm>
      </p:grpSpPr>
      <p:sp>
        <p:nvSpPr>
          <p:cNvPr id="657" name="Google Shape;657;p86"/>
          <p:cNvSpPr txBox="1">
            <a:spLocks noGrp="1"/>
          </p:cNvSpPr>
          <p:nvPr>
            <p:ph type="title"/>
          </p:nvPr>
        </p:nvSpPr>
        <p:spPr>
          <a:xfrm>
            <a:off x="304801" y="262755"/>
            <a:ext cx="8382000" cy="1143000"/>
          </a:xfrm>
          <a:prstGeom prst="rect">
            <a:avLst/>
          </a:prstGeom>
          <a:noFill/>
          <a:ln>
            <a:noFill/>
          </a:ln>
        </p:spPr>
        <p:txBody>
          <a:bodyPr spcFirstLastPara="1" wrap="square" lIns="91425" tIns="45700" rIns="91425" bIns="45700" rtlCol="1" anchor="ctr" anchorCtr="0">
            <a:normAutofit fontScale="90000"/>
          </a:bodyPr>
          <a:lstStyle/>
          <a:p>
            <a:pPr marL="0" lvl="0" indent="0" algn="r" rtl="1">
              <a:lnSpc>
                <a:spcPct val="95000"/>
              </a:lnSpc>
              <a:spcBef>
                <a:spcPts val="0"/>
              </a:spcBef>
              <a:spcAft>
                <a:spcPts val="0"/>
              </a:spcAft>
              <a:buSzPts val="3300"/>
              <a:buNone/>
            </a:pPr>
            <a:r>
              <a:rPr lang="ar" sz="2800" dirty="0">
                <a:solidFill>
                  <a:schemeClr val="accent1"/>
                </a:solidFill>
              </a:rPr>
              <a:t>الفئتان 3 و4</a:t>
            </a:r>
            <a:br>
              <a:rPr lang="en-US" sz="3600" dirty="0"/>
            </a:br>
            <a:r>
              <a:rPr lang="ar" sz="4400" dirty="0"/>
              <a:t>مَن لا تستطيع استخدام الغرسات (Implant)؟</a:t>
            </a:r>
            <a:endParaRPr sz="4400" dirty="0"/>
          </a:p>
        </p:txBody>
      </p:sp>
      <p:sp>
        <p:nvSpPr>
          <p:cNvPr id="658" name="Google Shape;658;p86"/>
          <p:cNvSpPr txBox="1"/>
          <p:nvPr/>
        </p:nvSpPr>
        <p:spPr>
          <a:xfrm>
            <a:off x="735947" y="1471225"/>
            <a:ext cx="7446735" cy="830956"/>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rtlCol="1"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ar" sz="2400" b="1" i="1" u="none" strike="noStrike" cap="none" dirty="0">
                <a:solidFill>
                  <a:schemeClr val="accent1"/>
                </a:solidFill>
                <a:latin typeface="Calibri"/>
                <a:ea typeface="Calibri"/>
                <a:cs typeface="Calibri"/>
                <a:sym typeface="Calibri"/>
              </a:rPr>
              <a:t>قد يُمنَع استخدام الغرسات (Implant) على عددٍ قليل من النساء.</a:t>
            </a:r>
            <a:endParaRPr sz="1400" b="0" i="0" u="none" strike="noStrike" cap="none" dirty="0">
              <a:solidFill>
                <a:schemeClr val="accent1"/>
              </a:solidFill>
              <a:latin typeface="Calibri"/>
              <a:ea typeface="Calibri"/>
              <a:cs typeface="Calibri"/>
              <a:sym typeface="Calibri"/>
            </a:endParaRPr>
          </a:p>
        </p:txBody>
      </p:sp>
      <p:sp>
        <p:nvSpPr>
          <p:cNvPr id="659" name="Google Shape;659;p86"/>
          <p:cNvSpPr/>
          <p:nvPr/>
        </p:nvSpPr>
        <p:spPr>
          <a:xfrm>
            <a:off x="5658816" y="6167648"/>
            <a:ext cx="6500812" cy="333375"/>
          </a:xfrm>
          <a:prstGeom prst="rect">
            <a:avLst/>
          </a:prstGeom>
          <a:noFill/>
          <a:ln>
            <a:noFill/>
          </a:ln>
        </p:spPr>
        <p:txBody>
          <a:bodyPr spcFirstLastPara="1" wrap="square" lIns="91425" tIns="45700" rIns="91425" bIns="45700" rtlCol="1" anchor="t" anchorCtr="0">
            <a:noAutofit/>
          </a:bodyPr>
          <a:lstStyle/>
          <a:p>
            <a:pPr marL="1588" marR="0" lvl="0" indent="-1588" algn="l" rtl="1">
              <a:lnSpc>
                <a:spcPct val="90000"/>
              </a:lnSpc>
              <a:spcBef>
                <a:spcPts val="0"/>
              </a:spcBef>
              <a:spcAft>
                <a:spcPts val="0"/>
              </a:spcAft>
              <a:buClr>
                <a:srgbClr val="000000"/>
              </a:buClr>
              <a:buSzPts val="1300"/>
              <a:buFont typeface="Arial"/>
              <a:buNone/>
            </a:pPr>
            <a:r>
              <a:rPr lang="ar" sz="1400" b="0" i="1" u="none" strike="noStrike" cap="none">
                <a:solidFill>
                  <a:schemeClr val="dk2"/>
                </a:solidFill>
                <a:latin typeface="Calibri"/>
                <a:ea typeface="Calibri"/>
                <a:cs typeface="Calibri"/>
                <a:sym typeface="Calibri"/>
              </a:rPr>
              <a:t>المصدر: منظمة الصحة العالمية، 2015.</a:t>
            </a:r>
            <a:endParaRPr sz="1400" b="0" i="0" u="none" strike="noStrike" cap="none">
              <a:solidFill>
                <a:schemeClr val="dk2"/>
              </a:solidFill>
              <a:latin typeface="Calibri"/>
              <a:ea typeface="Calibri"/>
              <a:cs typeface="Calibri"/>
              <a:sym typeface="Calibri"/>
            </a:endParaRPr>
          </a:p>
        </p:txBody>
      </p:sp>
      <p:sp>
        <p:nvSpPr>
          <p:cNvPr id="660" name="Google Shape;660;p86"/>
          <p:cNvSpPr txBox="1"/>
          <p:nvPr/>
        </p:nvSpPr>
        <p:spPr>
          <a:xfrm>
            <a:off x="8340811" y="6280648"/>
            <a:ext cx="568411" cy="276999"/>
          </a:xfrm>
          <a:prstGeom prst="rect">
            <a:avLst/>
          </a:prstGeom>
          <a:noFill/>
          <a:ln>
            <a:noFill/>
          </a:ln>
        </p:spPr>
        <p:txBody>
          <a:bodyPr spcFirstLastPara="1" wrap="square" lIns="91425" tIns="45700" rIns="91425" bIns="45700" rtlCol="1" anchor="t" anchorCtr="0">
            <a:spAutoFit/>
          </a:bodyPr>
          <a:lstStyle/>
          <a:p>
            <a:pPr marL="0" marR="0" lvl="0" indent="0" algn="l" rtl="1">
              <a:lnSpc>
                <a:spcPct val="100000"/>
              </a:lnSpc>
              <a:spcBef>
                <a:spcPts val="0"/>
              </a:spcBef>
              <a:spcAft>
                <a:spcPts val="0"/>
              </a:spcAft>
              <a:buNone/>
            </a:pPr>
            <a:r>
              <a:rPr lang="ar" sz="1200" b="0" i="0" u="none" strike="noStrike" cap="none">
                <a:solidFill>
                  <a:schemeClr val="dk2"/>
                </a:solidFill>
                <a:latin typeface="Arial"/>
                <a:ea typeface="Arial"/>
                <a:cs typeface="Arial"/>
                <a:sym typeface="Arial"/>
              </a:rPr>
              <a:t>42</a:t>
            </a:r>
            <a:endParaRPr/>
          </a:p>
        </p:txBody>
      </p:sp>
      <p:sp>
        <p:nvSpPr>
          <p:cNvPr id="661" name="Google Shape;661;p86"/>
          <p:cNvSpPr/>
          <p:nvPr/>
        </p:nvSpPr>
        <p:spPr>
          <a:xfrm>
            <a:off x="0" y="0"/>
            <a:ext cx="9144000" cy="6858000"/>
          </a:xfrm>
          <a:prstGeom prst="rect">
            <a:avLst/>
          </a:prstGeom>
          <a:noFill/>
          <a:ln w="66675" cap="rnd" cmpd="sng">
            <a:solidFill>
              <a:schemeClr val="dk2"/>
            </a:solidFill>
            <a:prstDash val="solid"/>
            <a:round/>
            <a:headEnd type="none" w="sm" len="sm"/>
            <a:tailEnd type="none" w="sm" len="sm"/>
          </a:ln>
        </p:spPr>
        <p:txBody>
          <a:bodyPr spcFirstLastPara="1" wrap="square" lIns="91425" tIns="45700" rIns="91425" bIns="45700" rtlCol="1"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aphicFrame>
        <p:nvGraphicFramePr>
          <p:cNvPr id="662" name="Google Shape;662;p86"/>
          <p:cNvGraphicFramePr/>
          <p:nvPr>
            <p:extLst>
              <p:ext uri="{D42A27DB-BD31-4B8C-83A1-F6EECF244321}">
                <p14:modId xmlns:p14="http://schemas.microsoft.com/office/powerpoint/2010/main" val="2204876053"/>
              </p:ext>
            </p:extLst>
          </p:nvPr>
        </p:nvGraphicFramePr>
        <p:xfrm>
          <a:off x="735947" y="2263797"/>
          <a:ext cx="7446734" cy="3880250"/>
        </p:xfrm>
        <a:graphic>
          <a:graphicData uri="http://schemas.openxmlformats.org/drawingml/2006/table">
            <a:tbl>
              <a:tblPr>
                <a:noFill/>
                <a:tableStyleId>{3CE94123-F8F3-4C26-BC5A-E7746B5D8D28}</a:tableStyleId>
              </a:tblPr>
              <a:tblGrid>
                <a:gridCol w="3723367">
                  <a:extLst>
                    <a:ext uri="{9D8B030D-6E8A-4147-A177-3AD203B41FA5}">
                      <a16:colId xmlns:a16="http://schemas.microsoft.com/office/drawing/2014/main" val="766795808"/>
                    </a:ext>
                  </a:extLst>
                </a:gridCol>
                <a:gridCol w="3723367">
                  <a:extLst>
                    <a:ext uri="{9D8B030D-6E8A-4147-A177-3AD203B41FA5}">
                      <a16:colId xmlns:a16="http://schemas.microsoft.com/office/drawing/2014/main" val="20000"/>
                    </a:ext>
                  </a:extLst>
                </a:gridCol>
              </a:tblGrid>
              <a:tr h="675000">
                <a:tc>
                  <a:txBody>
                    <a:bodyPr/>
                    <a:lstStyle/>
                    <a:p>
                      <a:pPr marL="0" marR="0" lvl="0" indent="0" algn="ctr" rtl="1">
                        <a:lnSpc>
                          <a:spcPct val="100000"/>
                        </a:lnSpc>
                        <a:spcBef>
                          <a:spcPts val="0"/>
                        </a:spcBef>
                        <a:spcAft>
                          <a:spcPts val="0"/>
                        </a:spcAft>
                        <a:buClr>
                          <a:srgbClr val="000000"/>
                        </a:buClr>
                        <a:buSzPts val="2200"/>
                        <a:buFont typeface="Arial"/>
                        <a:buNone/>
                      </a:pPr>
                      <a:r>
                        <a:rPr lang="ar" sz="1600" b="1" u="none" strike="noStrike" cap="none" dirty="0">
                          <a:solidFill>
                            <a:srgbClr val="000000"/>
                          </a:solidFill>
                          <a:latin typeface="Calibri"/>
                          <a:ea typeface="Calibri"/>
                          <a:cs typeface="Calibri"/>
                          <a:sym typeface="Calibri"/>
                        </a:rPr>
                        <a:t>الحالات (أمثلة مختارة)</a:t>
                      </a:r>
                      <a:endParaRPr sz="1600" b="1" u="none" strike="noStrike" cap="none" dirty="0">
                        <a:solidFill>
                          <a:srgbClr val="000000"/>
                        </a:solidFill>
                        <a:latin typeface="Calibri"/>
                        <a:ea typeface="Calibri"/>
                        <a:cs typeface="Calibri"/>
                        <a:sym typeface="Calibri"/>
                      </a:endParaRPr>
                    </a:p>
                  </a:txBody>
                  <a:tcPr marL="95525" marR="95525" marT="47775" marB="47775" anchor="ctr">
                    <a:lnL w="12700" cap="flat" cmpd="sng">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solidFill>
                        <a:srgbClr val="008080"/>
                      </a:solidFill>
                      <a:prstDash val="solid"/>
                      <a:round/>
                      <a:headEnd type="none" w="sm" len="sm"/>
                      <a:tailEnd type="none" w="sm" len="sm"/>
                    </a:lnT>
                    <a:lnB w="12700" cap="flat" cmpd="sng" algn="ctr">
                      <a:solidFill>
                        <a:srgbClr val="008080"/>
                      </a:solidFill>
                      <a:prstDash val="solid"/>
                      <a:round/>
                      <a:headEnd type="none" w="sm" len="sm"/>
                      <a:tailEnd type="none" w="sm" len="sm"/>
                    </a:lnB>
                    <a:solidFill>
                      <a:srgbClr val="EAEAEA"/>
                    </a:solidFill>
                  </a:tcPr>
                </a:tc>
                <a:tc>
                  <a:txBody>
                    <a:bodyPr/>
                    <a:lstStyle/>
                    <a:p>
                      <a:pPr marL="0" marR="0" lvl="0" indent="0" algn="ctr" rtl="1">
                        <a:lnSpc>
                          <a:spcPct val="100000"/>
                        </a:lnSpc>
                        <a:spcBef>
                          <a:spcPts val="0"/>
                        </a:spcBef>
                        <a:spcAft>
                          <a:spcPts val="0"/>
                        </a:spcAft>
                        <a:buClr>
                          <a:srgbClr val="000000"/>
                        </a:buClr>
                        <a:buSzPts val="2200"/>
                        <a:buFont typeface="Arial"/>
                        <a:buNone/>
                      </a:pPr>
                      <a:r>
                        <a:rPr lang="ar" sz="1600" b="1" u="none" strike="noStrike" cap="none" dirty="0">
                          <a:solidFill>
                            <a:srgbClr val="000000"/>
                          </a:solidFill>
                          <a:latin typeface="Calibri"/>
                          <a:ea typeface="Calibri"/>
                          <a:cs typeface="Calibri"/>
                          <a:sym typeface="Calibri"/>
                        </a:rPr>
                        <a:t>فئة منظمة الصحة العالمية</a:t>
                      </a:r>
                      <a:endParaRPr sz="1600" b="1" u="none" strike="noStrike" cap="none" dirty="0">
                        <a:solidFill>
                          <a:srgbClr val="000000"/>
                        </a:solidFill>
                        <a:latin typeface="Calibri"/>
                        <a:ea typeface="Calibri"/>
                        <a:cs typeface="Calibri"/>
                        <a:sym typeface="Calibri"/>
                      </a:endParaRPr>
                    </a:p>
                  </a:txBody>
                  <a:tcPr marL="95525" marR="95525" marT="47775" marB="47775" anchor="ctr">
                    <a:lnL w="12700" cap="flat" cmpd="sng" algn="ctr">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solidFill>
                        <a:srgbClr val="008080"/>
                      </a:solidFill>
                      <a:prstDash val="solid"/>
                      <a:round/>
                      <a:headEnd type="none" w="sm" len="sm"/>
                      <a:tailEnd type="none" w="sm" len="sm"/>
                    </a:lnT>
                    <a:lnB w="12700" cap="flat" cmpd="sng">
                      <a:solidFill>
                        <a:srgbClr val="008080"/>
                      </a:solidFill>
                      <a:prstDash val="solid"/>
                      <a:round/>
                      <a:headEnd type="none" w="sm" len="sm"/>
                      <a:tailEnd type="none" w="sm" len="sm"/>
                    </a:lnB>
                    <a:solidFill>
                      <a:srgbClr val="EAEAEA"/>
                    </a:solidFill>
                  </a:tcPr>
                </a:tc>
                <a:extLst>
                  <a:ext uri="{0D108BD9-81ED-4DB2-BD59-A6C34878D82A}">
                    <a16:rowId xmlns:a16="http://schemas.microsoft.com/office/drawing/2014/main" val="10000"/>
                  </a:ext>
                </a:extLst>
              </a:tr>
              <a:tr h="2382100">
                <a:tc>
                  <a:txBody>
                    <a:bodyPr/>
                    <a:lstStyle/>
                    <a:p>
                      <a:pPr marL="0" marR="0" lvl="0" indent="0" algn="r" rtl="1">
                        <a:lnSpc>
                          <a:spcPct val="100000"/>
                        </a:lnSpc>
                        <a:spcBef>
                          <a:spcPts val="0"/>
                        </a:spcBef>
                        <a:spcAft>
                          <a:spcPts val="0"/>
                        </a:spcAft>
                        <a:buClr>
                          <a:srgbClr val="000000"/>
                        </a:buClr>
                        <a:buSzPts val="2200"/>
                        <a:buFont typeface="Arial"/>
                        <a:buNone/>
                      </a:pPr>
                      <a:r>
                        <a:rPr lang="ar" sz="1600" u="none" strike="noStrike" cap="none" dirty="0">
                          <a:solidFill>
                            <a:srgbClr val="000000"/>
                          </a:solidFill>
                          <a:latin typeface="Calibri"/>
                          <a:ea typeface="Calibri"/>
                          <a:cs typeface="Calibri"/>
                          <a:sym typeface="Calibri"/>
                        </a:rPr>
                        <a:t>تجلطات دموية حادة في الساقين أو الرئة، نزف مهبلي غير مبرَّر، تاريخ مرضي لسرطان الثدي، أمراض الكبد الحادة، معظم أورام الكبد، بعض حالات الذئبة المجموعية </a:t>
                      </a:r>
                      <a:endParaRPr sz="1600" u="none" strike="noStrike" cap="none" dirty="0">
                        <a:latin typeface="Calibri"/>
                        <a:ea typeface="Calibri"/>
                        <a:cs typeface="Calibri"/>
                        <a:sym typeface="Calibri"/>
                      </a:endParaRPr>
                    </a:p>
                    <a:p>
                      <a:pPr marL="0" marR="0" lvl="0" indent="0" algn="r" rtl="1">
                        <a:lnSpc>
                          <a:spcPct val="100000"/>
                        </a:lnSpc>
                        <a:spcBef>
                          <a:spcPts val="600"/>
                        </a:spcBef>
                        <a:spcAft>
                          <a:spcPts val="0"/>
                        </a:spcAft>
                        <a:buClr>
                          <a:srgbClr val="000000"/>
                        </a:buClr>
                        <a:buSzPts val="2200"/>
                        <a:buFont typeface="Arial"/>
                        <a:buNone/>
                      </a:pPr>
                      <a:r>
                        <a:rPr lang="ar" sz="1600" i="1" u="none" strike="noStrike" cap="none" dirty="0">
                          <a:solidFill>
                            <a:srgbClr val="000000"/>
                          </a:solidFill>
                          <a:latin typeface="Calibri"/>
                          <a:ea typeface="Calibri"/>
                          <a:cs typeface="Calibri"/>
                          <a:sym typeface="Calibri"/>
                        </a:rPr>
                        <a:t>الاستمرار فقط:</a:t>
                      </a:r>
                      <a:r>
                        <a:rPr lang="ar" sz="1600" u="none" strike="noStrike" cap="none" dirty="0">
                          <a:solidFill>
                            <a:srgbClr val="000000"/>
                          </a:solidFill>
                          <a:latin typeface="Calibri"/>
                          <a:ea typeface="Calibri"/>
                          <a:cs typeface="Calibri"/>
                          <a:sym typeface="Calibri"/>
                        </a:rPr>
                        <a:t> أمراض قصور الشرايين التاجية والسكتة الدماغية والصداع النصفي الذي تسبقه أعراض بحدوثه.</a:t>
                      </a:r>
                      <a:endParaRPr sz="1600" u="none" strike="noStrike" cap="none" dirty="0">
                        <a:latin typeface="Calibri"/>
                        <a:ea typeface="Calibri"/>
                        <a:cs typeface="Calibri"/>
                        <a:sym typeface="Calibri"/>
                      </a:endParaRPr>
                    </a:p>
                  </a:txBody>
                  <a:tcPr marL="95525" marR="95525" marT="47775" marB="47775" anchor="ctr">
                    <a:lnL w="12700" cap="flat" cmpd="sng">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lgn="ctr">
                      <a:solidFill>
                        <a:srgbClr val="008080"/>
                      </a:solidFill>
                      <a:prstDash val="solid"/>
                      <a:round/>
                      <a:headEnd type="none" w="sm" len="sm"/>
                      <a:tailEnd type="none" w="sm" len="sm"/>
                    </a:lnT>
                    <a:lnB w="12700" cap="flat" cmpd="sng" algn="ctr">
                      <a:solidFill>
                        <a:srgbClr val="008080"/>
                      </a:solidFill>
                      <a:prstDash val="solid"/>
                      <a:round/>
                      <a:headEnd type="none" w="sm" len="sm"/>
                      <a:tailEnd type="none" w="sm" len="sm"/>
                    </a:lnB>
                    <a:solidFill>
                      <a:schemeClr val="bg1"/>
                    </a:solidFill>
                  </a:tcPr>
                </a:tc>
                <a:tc>
                  <a:txBody>
                    <a:bodyPr/>
                    <a:lstStyle/>
                    <a:p>
                      <a:pPr marL="0" marR="0" lvl="0" indent="0" algn="ctr" rtl="1">
                        <a:lnSpc>
                          <a:spcPct val="100000"/>
                        </a:lnSpc>
                        <a:spcBef>
                          <a:spcPts val="0"/>
                        </a:spcBef>
                        <a:spcAft>
                          <a:spcPts val="0"/>
                        </a:spcAft>
                        <a:buClr>
                          <a:srgbClr val="000000"/>
                        </a:buClr>
                        <a:buSzPts val="2200"/>
                        <a:buFont typeface="Arial"/>
                        <a:buNone/>
                      </a:pPr>
                      <a:r>
                        <a:rPr lang="ar" sz="1600" b="1" u="none" strike="noStrike" cap="none" dirty="0">
                          <a:solidFill>
                            <a:srgbClr val="000000"/>
                          </a:solidFill>
                          <a:latin typeface="Calibri"/>
                          <a:ea typeface="Calibri"/>
                          <a:cs typeface="Calibri"/>
                          <a:sym typeface="Calibri"/>
                        </a:rPr>
                        <a:t>الفئة الثالثة</a:t>
                      </a:r>
                      <a:endParaRPr sz="1600" u="none" strike="noStrike" cap="none" dirty="0">
                        <a:latin typeface="Calibri"/>
                        <a:ea typeface="Calibri"/>
                        <a:cs typeface="Calibri"/>
                        <a:sym typeface="Calibri"/>
                      </a:endParaRPr>
                    </a:p>
                  </a:txBody>
                  <a:tcPr marL="95525" marR="95525" marT="47775" marB="47775" anchor="ctr">
                    <a:lnL w="12700" cap="flat" cmpd="sng" algn="ctr">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solidFill>
                        <a:srgbClr val="008080"/>
                      </a:solidFill>
                      <a:prstDash val="solid"/>
                      <a:round/>
                      <a:headEnd type="none" w="sm" len="sm"/>
                      <a:tailEnd type="none" w="sm" len="sm"/>
                    </a:lnT>
                    <a:lnB w="12700" cap="flat" cmpd="sng">
                      <a:solidFill>
                        <a:srgbClr val="008080"/>
                      </a:solidFill>
                      <a:prstDash val="solid"/>
                      <a:round/>
                      <a:headEnd type="none" w="sm" len="sm"/>
                      <a:tailEnd type="none" w="sm" len="sm"/>
                    </a:lnB>
                    <a:solidFill>
                      <a:srgbClr val="FCA789"/>
                    </a:solidFill>
                  </a:tcPr>
                </a:tc>
                <a:extLst>
                  <a:ext uri="{0D108BD9-81ED-4DB2-BD59-A6C34878D82A}">
                    <a16:rowId xmlns:a16="http://schemas.microsoft.com/office/drawing/2014/main" val="10001"/>
                  </a:ext>
                </a:extLst>
              </a:tr>
              <a:tr h="823150">
                <a:tc>
                  <a:txBody>
                    <a:bodyPr/>
                    <a:lstStyle/>
                    <a:p>
                      <a:pPr marL="0" marR="0" lvl="0" indent="0" algn="r" rtl="1">
                        <a:lnSpc>
                          <a:spcPct val="100000"/>
                        </a:lnSpc>
                        <a:spcBef>
                          <a:spcPts val="0"/>
                        </a:spcBef>
                        <a:spcAft>
                          <a:spcPts val="0"/>
                        </a:spcAft>
                        <a:buClr>
                          <a:srgbClr val="000000"/>
                        </a:buClr>
                        <a:buSzPts val="2000"/>
                        <a:buFont typeface="Arial"/>
                        <a:buNone/>
                      </a:pPr>
                      <a:r>
                        <a:rPr lang="ar" sz="1600" u="none" strike="noStrike" cap="none" dirty="0">
                          <a:solidFill>
                            <a:srgbClr val="000000"/>
                          </a:solidFill>
                          <a:latin typeface="Calibri"/>
                          <a:ea typeface="Calibri"/>
                          <a:cs typeface="Calibri"/>
                          <a:sym typeface="Calibri"/>
                        </a:rPr>
                        <a:t>الإصابة الحالية بسرطان الثدي</a:t>
                      </a:r>
                      <a:endParaRPr sz="1600" u="none" strike="noStrike" cap="none" dirty="0">
                        <a:solidFill>
                          <a:srgbClr val="000000"/>
                        </a:solidFill>
                        <a:latin typeface="Calibri"/>
                        <a:ea typeface="Calibri"/>
                        <a:cs typeface="Calibri"/>
                        <a:sym typeface="Calibri"/>
                      </a:endParaRPr>
                    </a:p>
                  </a:txBody>
                  <a:tcPr marL="95525" marR="95525" marT="47775" marB="47775" anchor="ctr">
                    <a:lnL w="12700" cap="flat" cmpd="sng">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lgn="ctr">
                      <a:solidFill>
                        <a:srgbClr val="008080"/>
                      </a:solidFill>
                      <a:prstDash val="solid"/>
                      <a:round/>
                      <a:headEnd type="none" w="sm" len="sm"/>
                      <a:tailEnd type="none" w="sm" len="sm"/>
                    </a:lnT>
                    <a:lnB w="12700" cap="flat" cmpd="sng">
                      <a:solidFill>
                        <a:srgbClr val="008080"/>
                      </a:solidFill>
                      <a:prstDash val="solid"/>
                      <a:round/>
                      <a:headEnd type="none" w="sm" len="sm"/>
                      <a:tailEnd type="none" w="sm" len="sm"/>
                    </a:lnB>
                    <a:solidFill>
                      <a:schemeClr val="bg1"/>
                    </a:solidFill>
                  </a:tcPr>
                </a:tc>
                <a:tc>
                  <a:txBody>
                    <a:bodyPr/>
                    <a:lstStyle/>
                    <a:p>
                      <a:pPr marL="0" marR="0" lvl="0" indent="0" algn="ctr" rtl="1">
                        <a:lnSpc>
                          <a:spcPct val="100000"/>
                        </a:lnSpc>
                        <a:spcBef>
                          <a:spcPts val="0"/>
                        </a:spcBef>
                        <a:spcAft>
                          <a:spcPts val="0"/>
                        </a:spcAft>
                        <a:buClr>
                          <a:srgbClr val="000000"/>
                        </a:buClr>
                        <a:buSzPts val="2200"/>
                        <a:buFont typeface="Arial"/>
                        <a:buNone/>
                      </a:pPr>
                      <a:r>
                        <a:rPr lang="ar" sz="1600" b="1" u="none" strike="noStrike" cap="none" dirty="0">
                          <a:solidFill>
                            <a:srgbClr val="000000"/>
                          </a:solidFill>
                          <a:latin typeface="Calibri"/>
                          <a:ea typeface="Calibri"/>
                          <a:cs typeface="Calibri"/>
                          <a:sym typeface="Calibri"/>
                        </a:rPr>
                        <a:t>الفئة الرابعة</a:t>
                      </a:r>
                      <a:endParaRPr sz="1600" u="none" strike="noStrike" cap="none" dirty="0">
                        <a:latin typeface="Calibri"/>
                        <a:ea typeface="Calibri"/>
                        <a:cs typeface="Calibri"/>
                        <a:sym typeface="Calibri"/>
                      </a:endParaRPr>
                    </a:p>
                  </a:txBody>
                  <a:tcPr marL="95525" marR="95525" marT="47775" marB="47775" anchor="ctr">
                    <a:lnL w="12700" cap="flat" cmpd="sng" algn="ctr">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solidFill>
                        <a:srgbClr val="008080"/>
                      </a:solidFill>
                      <a:prstDash val="solid"/>
                      <a:round/>
                      <a:headEnd type="none" w="sm" len="sm"/>
                      <a:tailEnd type="none" w="sm" len="sm"/>
                    </a:lnT>
                    <a:lnB w="12700" cap="flat" cmpd="sng">
                      <a:solidFill>
                        <a:srgbClr val="008080"/>
                      </a:solidFill>
                      <a:prstDash val="solid"/>
                      <a:round/>
                      <a:headEnd type="none" w="sm" len="sm"/>
                      <a:tailEnd type="none" w="sm" len="sm"/>
                    </a:lnB>
                    <a:solidFill>
                      <a:srgbClr val="FF464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87"/>
          <p:cNvSpPr txBox="1">
            <a:spLocks noGrp="1"/>
          </p:cNvSpPr>
          <p:nvPr>
            <p:ph type="title"/>
          </p:nvPr>
        </p:nvSpPr>
        <p:spPr>
          <a:xfrm>
            <a:off x="457200" y="80963"/>
            <a:ext cx="8229600" cy="808037"/>
          </a:xfrm>
          <a:prstGeom prst="rect">
            <a:avLst/>
          </a:prstGeom>
          <a:noFill/>
          <a:ln>
            <a:noFill/>
          </a:ln>
        </p:spPr>
        <p:txBody>
          <a:bodyPr spcFirstLastPara="1" wrap="square" lIns="91425" tIns="45700" rIns="91425" bIns="45700" rtlCol="1" anchor="ctr" anchorCtr="0">
            <a:noAutofit/>
          </a:bodyPr>
          <a:lstStyle/>
          <a:p>
            <a:pPr marL="0" lvl="0" indent="0" algn="ctr" rtl="1">
              <a:lnSpc>
                <a:spcPct val="100000"/>
              </a:lnSpc>
              <a:spcBef>
                <a:spcPts val="0"/>
              </a:spcBef>
              <a:spcAft>
                <a:spcPts val="0"/>
              </a:spcAft>
              <a:buSzPts val="3300"/>
              <a:buNone/>
            </a:pPr>
            <a:r>
              <a:rPr lang="ar" sz="2400" dirty="0"/>
              <a:t>استخدام الغرسة (Implant) لدى المصابات بفيروس العوز المناعي البشري </a:t>
            </a:r>
            <a:endParaRPr sz="1800" dirty="0"/>
          </a:p>
        </p:txBody>
      </p:sp>
      <p:sp>
        <p:nvSpPr>
          <p:cNvPr id="668" name="Google Shape;668;p87"/>
          <p:cNvSpPr txBox="1">
            <a:spLocks noGrp="1"/>
          </p:cNvSpPr>
          <p:nvPr>
            <p:ph type="body" idx="1"/>
          </p:nvPr>
        </p:nvSpPr>
        <p:spPr>
          <a:xfrm>
            <a:off x="5381822" y="1118911"/>
            <a:ext cx="3482975" cy="5146675"/>
          </a:xfrm>
          <a:prstGeom prst="rect">
            <a:avLst/>
          </a:prstGeom>
          <a:noFill/>
          <a:ln>
            <a:noFill/>
          </a:ln>
        </p:spPr>
        <p:txBody>
          <a:bodyPr spcFirstLastPara="1" wrap="square" lIns="91425" tIns="45700" rIns="91425" bIns="45700" rtlCol="1" anchor="t" anchorCtr="0">
            <a:noAutofit/>
          </a:bodyPr>
          <a:lstStyle/>
          <a:p>
            <a:pPr marL="457200" lvl="0" indent="-342900" rtl="1">
              <a:lnSpc>
                <a:spcPct val="100000"/>
              </a:lnSpc>
              <a:spcBef>
                <a:spcPts val="1100"/>
              </a:spcBef>
              <a:spcAft>
                <a:spcPts val="0"/>
              </a:spcAft>
              <a:buClr>
                <a:schemeClr val="dk2"/>
              </a:buClr>
              <a:buSzPts val="2200"/>
              <a:buChar char="•"/>
            </a:pPr>
            <a:r>
              <a:rPr lang="ar" sz="1800" dirty="0">
                <a:solidFill>
                  <a:schemeClr val="dk2"/>
                </a:solidFill>
              </a:rPr>
              <a:t>تستطيع العميلات المصابات بفيروس العوز المناعي البشري أو الإيدز استخدام الغرسات (Implant) بدون قيود</a:t>
            </a:r>
            <a:endParaRPr sz="1800" dirty="0"/>
          </a:p>
          <a:p>
            <a:pPr marL="457200" lvl="0" indent="-342900" rtl="1">
              <a:lnSpc>
                <a:spcPct val="100000"/>
              </a:lnSpc>
              <a:spcBef>
                <a:spcPts val="1100"/>
              </a:spcBef>
              <a:spcAft>
                <a:spcPts val="0"/>
              </a:spcAft>
              <a:buClr>
                <a:schemeClr val="dk2"/>
              </a:buClr>
              <a:buSzPts val="2200"/>
              <a:buChar char="•"/>
            </a:pPr>
            <a:r>
              <a:rPr lang="ar" sz="1800" dirty="0">
                <a:solidFill>
                  <a:schemeClr val="dk2"/>
                </a:solidFill>
              </a:rPr>
              <a:t>تستطيع العميلات اللواتي يتلقّين العلاج بمضادات الفيروسات القهقرية استخدام الغرسات (Implant)</a:t>
            </a:r>
            <a:endParaRPr sz="1800" dirty="0"/>
          </a:p>
          <a:p>
            <a:pPr marL="457200" lvl="0" indent="-342900" rtl="1">
              <a:lnSpc>
                <a:spcPct val="100000"/>
              </a:lnSpc>
              <a:spcBef>
                <a:spcPts val="1100"/>
              </a:spcBef>
              <a:spcAft>
                <a:spcPts val="0"/>
              </a:spcAft>
              <a:buClr>
                <a:schemeClr val="dk2"/>
              </a:buClr>
              <a:buSzPts val="2200"/>
              <a:buChar char="•"/>
            </a:pPr>
            <a:r>
              <a:rPr lang="ar" sz="1800" dirty="0">
                <a:solidFill>
                  <a:schemeClr val="dk2"/>
                </a:solidFill>
              </a:rPr>
              <a:t>تقلِّل بعض العقاقير المضادة للفيروسات القهقرية، ولا سيَّما عقار إيفافيرينز، من مدى فعالية الغرسات (Implant)</a:t>
            </a:r>
            <a:endParaRPr sz="1800" dirty="0"/>
          </a:p>
          <a:p>
            <a:pPr marL="457200" lvl="0" indent="-342900" rtl="1">
              <a:lnSpc>
                <a:spcPct val="100000"/>
              </a:lnSpc>
              <a:spcBef>
                <a:spcPts val="1320"/>
              </a:spcBef>
              <a:spcAft>
                <a:spcPts val="0"/>
              </a:spcAft>
              <a:buClr>
                <a:schemeClr val="dk2"/>
              </a:buClr>
              <a:buSzPts val="2200"/>
              <a:buChar char="•"/>
            </a:pPr>
            <a:r>
              <a:rPr lang="ar" sz="1800" dirty="0">
                <a:solidFill>
                  <a:schemeClr val="dk2"/>
                </a:solidFill>
              </a:rPr>
              <a:t>يجب تشجيع النساء اللواتي يتناولنَ عقار إيفافيرينز على استخدام وسيلتَين من وسائل منع الحمل</a:t>
            </a:r>
            <a:endParaRPr sz="1800" dirty="0"/>
          </a:p>
        </p:txBody>
      </p:sp>
      <p:sp>
        <p:nvSpPr>
          <p:cNvPr id="669" name="Google Shape;669;p87"/>
          <p:cNvSpPr/>
          <p:nvPr/>
        </p:nvSpPr>
        <p:spPr>
          <a:xfrm>
            <a:off x="6288040" y="5952231"/>
            <a:ext cx="8001000" cy="457200"/>
          </a:xfrm>
          <a:prstGeom prst="rect">
            <a:avLst/>
          </a:prstGeom>
          <a:noFill/>
          <a:ln>
            <a:noFill/>
          </a:ln>
        </p:spPr>
        <p:txBody>
          <a:bodyPr spcFirstLastPara="1" wrap="square" lIns="91425" tIns="45700" rIns="91425" bIns="45700" rtlCol="1" anchor="t" anchorCtr="0">
            <a:noAutofit/>
          </a:bodyPr>
          <a:lstStyle/>
          <a:p>
            <a:pPr marL="342900" marR="0" lvl="0" indent="-342900" algn="l" rtl="1">
              <a:lnSpc>
                <a:spcPct val="80000"/>
              </a:lnSpc>
              <a:spcBef>
                <a:spcPts val="0"/>
              </a:spcBef>
              <a:spcAft>
                <a:spcPts val="0"/>
              </a:spcAft>
              <a:buClr>
                <a:srgbClr val="000000"/>
              </a:buClr>
              <a:buSzPts val="1400"/>
              <a:buFont typeface="Arial"/>
              <a:buNone/>
            </a:pPr>
            <a:r>
              <a:rPr lang="ar" sz="1400" b="0" i="1" u="none" strike="noStrike" cap="none" dirty="0">
                <a:solidFill>
                  <a:schemeClr val="dk2"/>
                </a:solidFill>
                <a:latin typeface="Calibri"/>
                <a:ea typeface="Calibri"/>
                <a:cs typeface="Calibri"/>
                <a:sym typeface="Calibri"/>
              </a:rPr>
              <a:t>المصدر</a:t>
            </a:r>
            <a:r>
              <a:rPr lang="ar" sz="1300" b="0" i="1" u="none" strike="noStrike" cap="none" dirty="0">
                <a:solidFill>
                  <a:schemeClr val="dk2"/>
                </a:solidFill>
                <a:latin typeface="Calibri"/>
                <a:ea typeface="Calibri"/>
                <a:cs typeface="Calibri"/>
                <a:sym typeface="Calibri"/>
              </a:rPr>
              <a:t>: منظمة الصحة العالمية، 2015.</a:t>
            </a:r>
            <a:endParaRPr dirty="0"/>
          </a:p>
        </p:txBody>
      </p:sp>
      <p:sp>
        <p:nvSpPr>
          <p:cNvPr id="670" name="Google Shape;670;p8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43</a:t>
            </a:fld>
            <a:endParaRPr sz="1200">
              <a:solidFill>
                <a:schemeClr val="dk2"/>
              </a:solidFill>
            </a:endParaRPr>
          </a:p>
        </p:txBody>
      </p:sp>
      <p:graphicFrame>
        <p:nvGraphicFramePr>
          <p:cNvPr id="671" name="Google Shape;671;p87"/>
          <p:cNvGraphicFramePr/>
          <p:nvPr>
            <p:extLst>
              <p:ext uri="{D42A27DB-BD31-4B8C-83A1-F6EECF244321}">
                <p14:modId xmlns:p14="http://schemas.microsoft.com/office/powerpoint/2010/main" val="829862867"/>
              </p:ext>
            </p:extLst>
          </p:nvPr>
        </p:nvGraphicFramePr>
        <p:xfrm>
          <a:off x="1352550" y="975066"/>
          <a:ext cx="4133850" cy="5106230"/>
        </p:xfrm>
        <a:graphic>
          <a:graphicData uri="http://schemas.openxmlformats.org/drawingml/2006/table">
            <a:tbl>
              <a:tblPr rtl="1">
                <a:noFill/>
                <a:tableStyleId>{919F3888-E6A0-4E8F-BDE8-FE71880276DE}</a:tableStyleId>
              </a:tblPr>
              <a:tblGrid>
                <a:gridCol w="2690025">
                  <a:extLst>
                    <a:ext uri="{9D8B030D-6E8A-4147-A177-3AD203B41FA5}">
                      <a16:colId xmlns:a16="http://schemas.microsoft.com/office/drawing/2014/main" val="20000"/>
                    </a:ext>
                  </a:extLst>
                </a:gridCol>
                <a:gridCol w="1443825">
                  <a:extLst>
                    <a:ext uri="{9D8B030D-6E8A-4147-A177-3AD203B41FA5}">
                      <a16:colId xmlns:a16="http://schemas.microsoft.com/office/drawing/2014/main" val="20001"/>
                    </a:ext>
                  </a:extLst>
                </a:gridCol>
              </a:tblGrid>
              <a:tr h="445500">
                <a:tc gridSpan="2">
                  <a:txBody>
                    <a:bodyPr/>
                    <a:lstStyle/>
                    <a:p>
                      <a:pPr marL="0" marR="0" lvl="0" indent="0" algn="ctr" rtl="1">
                        <a:lnSpc>
                          <a:spcPct val="100000"/>
                        </a:lnSpc>
                        <a:spcBef>
                          <a:spcPts val="0"/>
                        </a:spcBef>
                        <a:spcAft>
                          <a:spcPts val="0"/>
                        </a:spcAft>
                        <a:buClr>
                          <a:schemeClr val="lt1"/>
                        </a:buClr>
                        <a:buSzPts val="2200"/>
                        <a:buFont typeface="Arial"/>
                        <a:buNone/>
                      </a:pPr>
                      <a:r>
                        <a:rPr lang="ar" sz="1400" b="1" i="0" u="none" strike="noStrike" cap="none" dirty="0">
                          <a:solidFill>
                            <a:schemeClr val="lt1"/>
                          </a:solidFill>
                          <a:latin typeface="Calibri"/>
                          <a:ea typeface="Calibri"/>
                          <a:cs typeface="Calibri"/>
                          <a:sym typeface="Calibri"/>
                        </a:rPr>
                        <a:t>معايير الأهلية الطبية وفق منظمة الصحة العالمية</a:t>
                      </a:r>
                      <a:endParaRPr sz="1000" dirty="0"/>
                    </a:p>
                  </a:txBody>
                  <a:tcPr marL="91425" marR="91425" marT="45725" marB="45725" anchor="ctr">
                    <a:lnL w="12700" cap="flat" cmpd="sng">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solidFill>
                        <a:srgbClr val="008080"/>
                      </a:solidFill>
                      <a:prstDash val="solid"/>
                      <a:round/>
                      <a:headEnd type="none" w="sm" len="sm"/>
                      <a:tailEnd type="none" w="sm" len="sm"/>
                    </a:lnT>
                    <a:lnB w="12700" cap="flat" cmpd="sng">
                      <a:solidFill>
                        <a:srgbClr val="008080"/>
                      </a:solidFill>
                      <a:prstDash val="solid"/>
                      <a:round/>
                      <a:headEnd type="none" w="sm" len="sm"/>
                      <a:tailEnd type="none" w="sm" len="sm"/>
                    </a:lnB>
                    <a:solidFill>
                      <a:srgbClr val="008080"/>
                    </a:solidFill>
                  </a:tcPr>
                </a:tc>
                <a:tc hMerge="1">
                  <a:txBody>
                    <a:bodyPr/>
                    <a:lstStyle/>
                    <a:p>
                      <a:endParaRPr lang="en-US"/>
                    </a:p>
                  </a:txBody>
                  <a:tcPr/>
                </a:tc>
                <a:extLst>
                  <a:ext uri="{0D108BD9-81ED-4DB2-BD59-A6C34878D82A}">
                    <a16:rowId xmlns:a16="http://schemas.microsoft.com/office/drawing/2014/main" val="10000"/>
                  </a:ext>
                </a:extLst>
              </a:tr>
              <a:tr h="605125">
                <a:tc>
                  <a:txBody>
                    <a:bodyPr/>
                    <a:lstStyle/>
                    <a:p>
                      <a:pPr marL="0" marR="0" lvl="0" indent="0" algn="ctr" rtl="1">
                        <a:lnSpc>
                          <a:spcPct val="100000"/>
                        </a:lnSpc>
                        <a:spcBef>
                          <a:spcPts val="0"/>
                        </a:spcBef>
                        <a:spcAft>
                          <a:spcPts val="0"/>
                        </a:spcAft>
                        <a:buClr>
                          <a:srgbClr val="000000"/>
                        </a:buClr>
                        <a:buSzPts val="2200"/>
                        <a:buFont typeface="Arial"/>
                        <a:buNone/>
                      </a:pPr>
                      <a:r>
                        <a:rPr lang="ar" sz="1400" b="1" i="0" u="none" strike="noStrike" cap="none" dirty="0">
                          <a:solidFill>
                            <a:srgbClr val="000000"/>
                          </a:solidFill>
                          <a:latin typeface="Calibri"/>
                          <a:ea typeface="Calibri"/>
                          <a:cs typeface="Calibri"/>
                          <a:sym typeface="Calibri"/>
                        </a:rPr>
                        <a:t>الحالة</a:t>
                      </a:r>
                      <a:endParaRPr sz="1000" dirty="0"/>
                    </a:p>
                  </a:txBody>
                  <a:tcPr marL="91425" marR="91425" marT="45725" marB="45725" anchor="ctr">
                    <a:lnL w="12700" cap="flat" cmpd="sng">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solidFill>
                        <a:srgbClr val="008080"/>
                      </a:solidFill>
                      <a:prstDash val="solid"/>
                      <a:round/>
                      <a:headEnd type="none" w="sm" len="sm"/>
                      <a:tailEnd type="none" w="sm" len="sm"/>
                    </a:lnT>
                    <a:lnB w="12700" cap="flat" cmpd="sng">
                      <a:solidFill>
                        <a:srgbClr val="008080"/>
                      </a:solidFill>
                      <a:prstDash val="solid"/>
                      <a:round/>
                      <a:headEnd type="none" w="sm" len="sm"/>
                      <a:tailEnd type="none" w="sm" len="sm"/>
                    </a:lnB>
                    <a:solidFill>
                      <a:srgbClr val="EAEAEA"/>
                    </a:solidFill>
                  </a:tcPr>
                </a:tc>
                <a:tc>
                  <a:txBody>
                    <a:bodyPr/>
                    <a:lstStyle/>
                    <a:p>
                      <a:pPr marL="0" marR="0" lvl="0" indent="0" algn="ctr" rtl="1">
                        <a:lnSpc>
                          <a:spcPct val="100000"/>
                        </a:lnSpc>
                        <a:spcBef>
                          <a:spcPts val="0"/>
                        </a:spcBef>
                        <a:spcAft>
                          <a:spcPts val="0"/>
                        </a:spcAft>
                        <a:buClr>
                          <a:srgbClr val="000000"/>
                        </a:buClr>
                        <a:buSzPts val="2200"/>
                        <a:buFont typeface="Arial"/>
                        <a:buNone/>
                      </a:pPr>
                      <a:r>
                        <a:rPr lang="ar" sz="1400" b="1" i="0" u="none" strike="noStrike" cap="none" dirty="0">
                          <a:solidFill>
                            <a:srgbClr val="000000"/>
                          </a:solidFill>
                          <a:latin typeface="Calibri"/>
                          <a:ea typeface="Calibri"/>
                          <a:cs typeface="Calibri"/>
                          <a:sym typeface="Calibri"/>
                        </a:rPr>
                        <a:t>الفئة</a:t>
                      </a:r>
                      <a:endParaRPr sz="1000" dirty="0"/>
                    </a:p>
                  </a:txBody>
                  <a:tcPr marL="91425" marR="91425" marT="45725" marB="45725" anchor="ctr">
                    <a:lnL w="12700" cap="flat" cmpd="sng">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solidFill>
                        <a:srgbClr val="008080"/>
                      </a:solidFill>
                      <a:prstDash val="solid"/>
                      <a:round/>
                      <a:headEnd type="none" w="sm" len="sm"/>
                      <a:tailEnd type="none" w="sm" len="sm"/>
                    </a:lnT>
                    <a:lnB w="12700" cap="flat" cmpd="sng">
                      <a:solidFill>
                        <a:srgbClr val="008080"/>
                      </a:solidFill>
                      <a:prstDash val="solid"/>
                      <a:round/>
                      <a:headEnd type="none" w="sm" len="sm"/>
                      <a:tailEnd type="none" w="sm" len="sm"/>
                    </a:lnB>
                    <a:solidFill>
                      <a:srgbClr val="EAEAEA"/>
                    </a:solidFill>
                  </a:tcPr>
                </a:tc>
                <a:extLst>
                  <a:ext uri="{0D108BD9-81ED-4DB2-BD59-A6C34878D82A}">
                    <a16:rowId xmlns:a16="http://schemas.microsoft.com/office/drawing/2014/main" val="10001"/>
                  </a:ext>
                </a:extLst>
              </a:tr>
              <a:tr h="1011475">
                <a:tc>
                  <a:txBody>
                    <a:bodyPr/>
                    <a:lstStyle/>
                    <a:p>
                      <a:pPr marL="0" marR="0" lvl="0" indent="0" algn="r" rtl="1">
                        <a:lnSpc>
                          <a:spcPct val="100000"/>
                        </a:lnSpc>
                        <a:spcBef>
                          <a:spcPts val="0"/>
                        </a:spcBef>
                        <a:spcAft>
                          <a:spcPts val="0"/>
                        </a:spcAft>
                        <a:buClr>
                          <a:srgbClr val="000000"/>
                        </a:buClr>
                        <a:buSzPts val="2200"/>
                        <a:buFont typeface="Arial"/>
                        <a:buNone/>
                      </a:pPr>
                      <a:r>
                        <a:rPr lang="ar" sz="1400" b="0" i="0" u="none" strike="noStrike" cap="none" dirty="0">
                          <a:solidFill>
                            <a:srgbClr val="000000"/>
                          </a:solidFill>
                          <a:latin typeface="Calibri"/>
                          <a:ea typeface="Calibri"/>
                          <a:cs typeface="Calibri"/>
                          <a:sym typeface="Calibri"/>
                        </a:rPr>
                        <a:t>في حال عدم وجود أعراض أو وجود فيروس العوز المناعي البشري السريري الخفيف</a:t>
                      </a:r>
                      <a:endParaRPr sz="1000" dirty="0"/>
                    </a:p>
                  </a:txBody>
                  <a:tcPr marL="91425" marR="91425" marT="91425" marB="91425" anchor="ctr">
                    <a:lnL w="12700" cap="flat" cmpd="sng">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solidFill>
                        <a:srgbClr val="008080"/>
                      </a:solidFill>
                      <a:prstDash val="solid"/>
                      <a:round/>
                      <a:headEnd type="none" w="sm" len="sm"/>
                      <a:tailEnd type="none" w="sm" len="sm"/>
                    </a:lnT>
                    <a:lnB w="12700" cap="flat" cmpd="sng">
                      <a:solidFill>
                        <a:srgbClr val="008080"/>
                      </a:solidFill>
                      <a:prstDash val="solid"/>
                      <a:round/>
                      <a:headEnd type="none" w="sm" len="sm"/>
                      <a:tailEnd type="none" w="sm" len="sm"/>
                    </a:lnB>
                  </a:tcPr>
                </a:tc>
                <a:tc>
                  <a:txBody>
                    <a:bodyPr/>
                    <a:lstStyle/>
                    <a:p>
                      <a:pPr marL="0" marR="0" lvl="0" indent="0" algn="ctr" rtl="1">
                        <a:lnSpc>
                          <a:spcPct val="100000"/>
                        </a:lnSpc>
                        <a:spcBef>
                          <a:spcPts val="0"/>
                        </a:spcBef>
                        <a:spcAft>
                          <a:spcPts val="0"/>
                        </a:spcAft>
                        <a:buClr>
                          <a:srgbClr val="000000"/>
                        </a:buClr>
                        <a:buSzPts val="2200"/>
                        <a:buFont typeface="Arial"/>
                        <a:buNone/>
                      </a:pPr>
                      <a:r>
                        <a:rPr lang="fr-FR" sz="1400" b="0" i="0" u="none" strike="noStrike" cap="none" dirty="0">
                          <a:solidFill>
                            <a:srgbClr val="000000"/>
                          </a:solidFill>
                          <a:latin typeface="Calibri"/>
                          <a:ea typeface="Calibri"/>
                          <a:cs typeface="Calibri"/>
                          <a:sym typeface="Calibri"/>
                        </a:rPr>
                        <a:t>1</a:t>
                      </a:r>
                      <a:endParaRPr sz="1000" dirty="0"/>
                    </a:p>
                  </a:txBody>
                  <a:tcPr marL="91425" marR="91425" marT="91425" marB="91425" anchor="ctr">
                    <a:lnL w="12700" cap="flat" cmpd="sng">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solidFill>
                        <a:srgbClr val="008080"/>
                      </a:solidFill>
                      <a:prstDash val="solid"/>
                      <a:round/>
                      <a:headEnd type="none" w="sm" len="sm"/>
                      <a:tailEnd type="none" w="sm" len="sm"/>
                    </a:lnT>
                    <a:lnB w="12700" cap="flat" cmpd="sng">
                      <a:solidFill>
                        <a:srgbClr val="008080"/>
                      </a:solidFill>
                      <a:prstDash val="solid"/>
                      <a:round/>
                      <a:headEnd type="none" w="sm" len="sm"/>
                      <a:tailEnd type="none" w="sm" len="sm"/>
                    </a:lnB>
                    <a:solidFill>
                      <a:srgbClr val="32B450"/>
                    </a:solidFill>
                  </a:tcPr>
                </a:tc>
                <a:extLst>
                  <a:ext uri="{0D108BD9-81ED-4DB2-BD59-A6C34878D82A}">
                    <a16:rowId xmlns:a16="http://schemas.microsoft.com/office/drawing/2014/main" val="10002"/>
                  </a:ext>
                </a:extLst>
              </a:tr>
              <a:tr h="971550">
                <a:tc>
                  <a:txBody>
                    <a:bodyPr/>
                    <a:lstStyle/>
                    <a:p>
                      <a:pPr marL="0" marR="0" lvl="0" indent="0" algn="r" rtl="1">
                        <a:lnSpc>
                          <a:spcPct val="100000"/>
                        </a:lnSpc>
                        <a:spcBef>
                          <a:spcPts val="0"/>
                        </a:spcBef>
                        <a:spcAft>
                          <a:spcPts val="0"/>
                        </a:spcAft>
                        <a:buClr>
                          <a:srgbClr val="000000"/>
                        </a:buClr>
                        <a:buSzPts val="2200"/>
                        <a:buFont typeface="Arial"/>
                        <a:buNone/>
                      </a:pPr>
                      <a:r>
                        <a:rPr lang="ar" sz="1400" b="0" i="0" u="none" strike="noStrike" cap="none" dirty="0">
                          <a:solidFill>
                            <a:srgbClr val="000000"/>
                          </a:solidFill>
                          <a:latin typeface="Calibri"/>
                          <a:ea typeface="Calibri"/>
                          <a:cs typeface="Calibri"/>
                          <a:sym typeface="Calibri"/>
                        </a:rPr>
                        <a:t>مرض فيروس العوز المناعي البشري السريري في مراحله الحادة أو المتقدمة</a:t>
                      </a:r>
                      <a:endParaRPr sz="1000" dirty="0"/>
                    </a:p>
                  </a:txBody>
                  <a:tcPr marL="91425" marR="91425" marT="91425" marB="91425" anchor="ctr">
                    <a:lnL w="12700" cap="flat" cmpd="sng">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solidFill>
                        <a:srgbClr val="008080"/>
                      </a:solidFill>
                      <a:prstDash val="solid"/>
                      <a:round/>
                      <a:headEnd type="none" w="sm" len="sm"/>
                      <a:tailEnd type="none" w="sm" len="sm"/>
                    </a:lnT>
                    <a:lnB w="12700" cap="flat" cmpd="sng">
                      <a:solidFill>
                        <a:srgbClr val="008080"/>
                      </a:solidFill>
                      <a:prstDash val="solid"/>
                      <a:round/>
                      <a:headEnd type="none" w="sm" len="sm"/>
                      <a:tailEnd type="none" w="sm" len="sm"/>
                    </a:lnB>
                  </a:tcPr>
                </a:tc>
                <a:tc>
                  <a:txBody>
                    <a:bodyPr/>
                    <a:lstStyle/>
                    <a:p>
                      <a:pPr marL="0" marR="0" lvl="0" indent="0" algn="ctr" rtl="1">
                        <a:lnSpc>
                          <a:spcPct val="100000"/>
                        </a:lnSpc>
                        <a:spcBef>
                          <a:spcPts val="0"/>
                        </a:spcBef>
                        <a:spcAft>
                          <a:spcPts val="0"/>
                        </a:spcAft>
                        <a:buClr>
                          <a:srgbClr val="000000"/>
                        </a:buClr>
                        <a:buSzPts val="2200"/>
                        <a:buFont typeface="Arial"/>
                        <a:buNone/>
                      </a:pPr>
                      <a:r>
                        <a:rPr lang="fr-FR" sz="1400" b="0" i="0" u="none" strike="noStrike" cap="none" dirty="0">
                          <a:solidFill>
                            <a:srgbClr val="000000"/>
                          </a:solidFill>
                          <a:latin typeface="Calibri"/>
                          <a:ea typeface="Calibri"/>
                          <a:cs typeface="Calibri"/>
                          <a:sym typeface="Calibri"/>
                        </a:rPr>
                        <a:t>1</a:t>
                      </a:r>
                      <a:endParaRPr sz="1000" dirty="0"/>
                    </a:p>
                  </a:txBody>
                  <a:tcPr marL="91425" marR="91425" marT="91425" marB="91425" anchor="ctr">
                    <a:lnL w="12700" cap="flat" cmpd="sng">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solidFill>
                        <a:srgbClr val="008080"/>
                      </a:solidFill>
                      <a:prstDash val="solid"/>
                      <a:round/>
                      <a:headEnd type="none" w="sm" len="sm"/>
                      <a:tailEnd type="none" w="sm" len="sm"/>
                    </a:lnT>
                    <a:lnB w="12700" cap="flat" cmpd="sng">
                      <a:solidFill>
                        <a:srgbClr val="008080"/>
                      </a:solidFill>
                      <a:prstDash val="solid"/>
                      <a:round/>
                      <a:headEnd type="none" w="sm" len="sm"/>
                      <a:tailEnd type="none" w="sm" len="sm"/>
                    </a:lnB>
                    <a:solidFill>
                      <a:srgbClr val="32B450"/>
                    </a:solidFill>
                  </a:tcPr>
                </a:tc>
                <a:extLst>
                  <a:ext uri="{0D108BD9-81ED-4DB2-BD59-A6C34878D82A}">
                    <a16:rowId xmlns:a16="http://schemas.microsoft.com/office/drawing/2014/main" val="10003"/>
                  </a:ext>
                </a:extLst>
              </a:tr>
              <a:tr h="971550">
                <a:tc>
                  <a:txBody>
                    <a:bodyPr/>
                    <a:lstStyle/>
                    <a:p>
                      <a:pPr marL="0" marR="0" lvl="0" indent="0" algn="r" rtl="1">
                        <a:lnSpc>
                          <a:spcPct val="100000"/>
                        </a:lnSpc>
                        <a:spcBef>
                          <a:spcPts val="0"/>
                        </a:spcBef>
                        <a:spcAft>
                          <a:spcPts val="0"/>
                        </a:spcAft>
                        <a:buClr>
                          <a:srgbClr val="000000"/>
                        </a:buClr>
                        <a:buSzPts val="2200"/>
                        <a:buFont typeface="Arial"/>
                        <a:buNone/>
                      </a:pPr>
                      <a:r>
                        <a:rPr lang="ar" sz="1400" b="0" i="0" u="none" strike="noStrike" cap="none" dirty="0">
                          <a:solidFill>
                            <a:srgbClr val="000000"/>
                          </a:solidFill>
                          <a:latin typeface="Calibri"/>
                          <a:ea typeface="Calibri"/>
                          <a:cs typeface="Calibri"/>
                          <a:sym typeface="Calibri"/>
                        </a:rPr>
                        <a:t>العلاج بمضادات الفيروسات القهقرية باستخدام نوعَي المثبطات المنتسخة العكسية النوكليوزيدية (NRTIs) وموانع الاندماج بالمادة الوراثية</a:t>
                      </a:r>
                      <a:endParaRPr sz="1000" dirty="0"/>
                    </a:p>
                  </a:txBody>
                  <a:tcPr marL="91425" marR="91425" marT="91425" marB="91425" anchor="ctr">
                    <a:lnL w="12700" cap="flat" cmpd="sng">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solidFill>
                        <a:srgbClr val="008080"/>
                      </a:solidFill>
                      <a:prstDash val="solid"/>
                      <a:round/>
                      <a:headEnd type="none" w="sm" len="sm"/>
                      <a:tailEnd type="none" w="sm" len="sm"/>
                    </a:lnT>
                    <a:lnB w="12700" cap="flat" cmpd="sng">
                      <a:solidFill>
                        <a:srgbClr val="008080"/>
                      </a:solidFill>
                      <a:prstDash val="solid"/>
                      <a:round/>
                      <a:headEnd type="none" w="sm" len="sm"/>
                      <a:tailEnd type="none" w="sm" len="sm"/>
                    </a:lnB>
                  </a:tcPr>
                </a:tc>
                <a:tc>
                  <a:txBody>
                    <a:bodyPr/>
                    <a:lstStyle/>
                    <a:p>
                      <a:pPr marL="0" marR="0" lvl="0" indent="0" algn="ctr" rtl="1">
                        <a:lnSpc>
                          <a:spcPct val="100000"/>
                        </a:lnSpc>
                        <a:spcBef>
                          <a:spcPts val="0"/>
                        </a:spcBef>
                        <a:spcAft>
                          <a:spcPts val="0"/>
                        </a:spcAft>
                        <a:buClr>
                          <a:srgbClr val="000000"/>
                        </a:buClr>
                        <a:buSzPts val="2200"/>
                        <a:buFont typeface="Arial"/>
                        <a:buNone/>
                      </a:pPr>
                      <a:r>
                        <a:rPr lang="fr-FR" sz="1400" b="0" i="0" u="none" strike="noStrike" cap="none" dirty="0">
                          <a:solidFill>
                            <a:srgbClr val="000000"/>
                          </a:solidFill>
                          <a:latin typeface="Calibri"/>
                          <a:ea typeface="Calibri"/>
                          <a:cs typeface="Calibri"/>
                          <a:sym typeface="Calibri"/>
                        </a:rPr>
                        <a:t>1</a:t>
                      </a:r>
                      <a:endParaRPr sz="1000" dirty="0"/>
                    </a:p>
                  </a:txBody>
                  <a:tcPr marL="91425" marR="91425" marT="91425" marB="91425" anchor="ctr">
                    <a:lnL w="12700" cap="flat" cmpd="sng">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solidFill>
                        <a:srgbClr val="008080"/>
                      </a:solidFill>
                      <a:prstDash val="solid"/>
                      <a:round/>
                      <a:headEnd type="none" w="sm" len="sm"/>
                      <a:tailEnd type="none" w="sm" len="sm"/>
                    </a:lnT>
                    <a:lnB w="12700" cap="flat" cmpd="sng">
                      <a:solidFill>
                        <a:srgbClr val="008080"/>
                      </a:solidFill>
                      <a:prstDash val="solid"/>
                      <a:round/>
                      <a:headEnd type="none" w="sm" len="sm"/>
                      <a:tailEnd type="none" w="sm" len="sm"/>
                    </a:lnB>
                    <a:solidFill>
                      <a:srgbClr val="32B450"/>
                    </a:solidFill>
                  </a:tcPr>
                </a:tc>
                <a:extLst>
                  <a:ext uri="{0D108BD9-81ED-4DB2-BD59-A6C34878D82A}">
                    <a16:rowId xmlns:a16="http://schemas.microsoft.com/office/drawing/2014/main" val="10004"/>
                  </a:ext>
                </a:extLst>
              </a:tr>
              <a:tr h="890975">
                <a:tc>
                  <a:txBody>
                    <a:bodyPr/>
                    <a:lstStyle/>
                    <a:p>
                      <a:pPr marL="0" marR="0" lvl="0" indent="0" algn="r" rtl="1">
                        <a:lnSpc>
                          <a:spcPct val="100000"/>
                        </a:lnSpc>
                        <a:spcBef>
                          <a:spcPts val="0"/>
                        </a:spcBef>
                        <a:spcAft>
                          <a:spcPts val="0"/>
                        </a:spcAft>
                        <a:buClr>
                          <a:srgbClr val="000000"/>
                        </a:buClr>
                        <a:buSzPts val="2200"/>
                        <a:buFont typeface="Arial"/>
                        <a:buNone/>
                      </a:pPr>
                      <a:r>
                        <a:rPr lang="ar" sz="1400" b="0" i="0" u="none" strike="noStrike" cap="none" dirty="0">
                          <a:solidFill>
                            <a:srgbClr val="000000"/>
                          </a:solidFill>
                          <a:latin typeface="Calibri"/>
                          <a:ea typeface="Calibri"/>
                          <a:cs typeface="Calibri"/>
                          <a:sym typeface="Calibri"/>
                        </a:rPr>
                        <a:t>العلاج بمضادات الفيروسات القهقرية باستخدام نوعَي المثبطات المنتسخة العكسية النوكليوزيدية (NRTIs) ومثبطات أنزيم البروتياز</a:t>
                      </a:r>
                      <a:endParaRPr sz="1000" dirty="0"/>
                    </a:p>
                  </a:txBody>
                  <a:tcPr marL="91425" marR="91425" marT="91425" marB="91425" anchor="ctr">
                    <a:lnL w="12700" cap="flat" cmpd="sng">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solidFill>
                        <a:srgbClr val="008080"/>
                      </a:solidFill>
                      <a:prstDash val="solid"/>
                      <a:round/>
                      <a:headEnd type="none" w="sm" len="sm"/>
                      <a:tailEnd type="none" w="sm" len="sm"/>
                    </a:lnT>
                    <a:lnB w="12700" cap="flat" cmpd="sng">
                      <a:solidFill>
                        <a:srgbClr val="008080"/>
                      </a:solidFill>
                      <a:prstDash val="solid"/>
                      <a:round/>
                      <a:headEnd type="none" w="sm" len="sm"/>
                      <a:tailEnd type="none" w="sm" len="sm"/>
                    </a:lnB>
                  </a:tcPr>
                </a:tc>
                <a:tc>
                  <a:txBody>
                    <a:bodyPr/>
                    <a:lstStyle/>
                    <a:p>
                      <a:pPr marL="0" marR="0" lvl="0" indent="0" algn="ctr" rtl="1">
                        <a:lnSpc>
                          <a:spcPct val="100000"/>
                        </a:lnSpc>
                        <a:spcBef>
                          <a:spcPts val="0"/>
                        </a:spcBef>
                        <a:spcAft>
                          <a:spcPts val="0"/>
                        </a:spcAft>
                        <a:buClr>
                          <a:srgbClr val="000000"/>
                        </a:buClr>
                        <a:buSzPts val="2200"/>
                        <a:buFont typeface="Arial"/>
                        <a:buNone/>
                      </a:pPr>
                      <a:r>
                        <a:rPr lang="ar" sz="1400" b="0" i="0" u="none" strike="noStrike" cap="none" dirty="0">
                          <a:solidFill>
                            <a:srgbClr val="000000"/>
                          </a:solidFill>
                          <a:latin typeface="Calibri"/>
                          <a:ea typeface="Calibri"/>
                          <a:cs typeface="Calibri"/>
                          <a:sym typeface="Calibri"/>
                        </a:rPr>
                        <a:t>2</a:t>
                      </a:r>
                      <a:endParaRPr sz="1000" dirty="0"/>
                    </a:p>
                  </a:txBody>
                  <a:tcPr marL="91425" marR="91425" marT="91425" marB="91425" anchor="ctr">
                    <a:lnL w="12700" cap="flat" cmpd="sng">
                      <a:solidFill>
                        <a:srgbClr val="008080"/>
                      </a:solidFill>
                      <a:prstDash val="solid"/>
                      <a:round/>
                      <a:headEnd type="none" w="sm" len="sm"/>
                      <a:tailEnd type="none" w="sm" len="sm"/>
                    </a:lnL>
                    <a:lnR w="12700" cap="flat" cmpd="sng">
                      <a:solidFill>
                        <a:srgbClr val="008080"/>
                      </a:solidFill>
                      <a:prstDash val="solid"/>
                      <a:round/>
                      <a:headEnd type="none" w="sm" len="sm"/>
                      <a:tailEnd type="none" w="sm" len="sm"/>
                    </a:lnR>
                    <a:lnT w="12700" cap="flat" cmpd="sng">
                      <a:solidFill>
                        <a:srgbClr val="008080"/>
                      </a:solidFill>
                      <a:prstDash val="solid"/>
                      <a:round/>
                      <a:headEnd type="none" w="sm" len="sm"/>
                      <a:tailEnd type="none" w="sm" len="sm"/>
                    </a:lnT>
                    <a:lnB w="12700" cap="flat" cmpd="sng">
                      <a:solidFill>
                        <a:srgbClr val="008080"/>
                      </a:solidFill>
                      <a:prstDash val="solid"/>
                      <a:round/>
                      <a:headEnd type="none" w="sm" len="sm"/>
                      <a:tailEnd type="none" w="sm" len="sm"/>
                    </a:lnB>
                    <a:solidFill>
                      <a:srgbClr val="A6DBAB"/>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88"/>
          <p:cNvSpPr txBox="1">
            <a:spLocks noGrp="1"/>
          </p:cNvSpPr>
          <p:nvPr>
            <p:ph type="title"/>
          </p:nvPr>
        </p:nvSpPr>
        <p:spPr>
          <a:xfrm>
            <a:off x="284205" y="374062"/>
            <a:ext cx="8229600" cy="1143000"/>
          </a:xfrm>
          <a:prstGeom prst="rect">
            <a:avLst/>
          </a:prstGeom>
          <a:noFill/>
          <a:ln>
            <a:noFill/>
          </a:ln>
        </p:spPr>
        <p:txBody>
          <a:bodyPr spcFirstLastPara="1" wrap="square" lIns="91425" tIns="45700" rIns="91425" bIns="45700" rtlCol="1" anchor="ctr" anchorCtr="0">
            <a:noAutofit/>
          </a:bodyPr>
          <a:lstStyle/>
          <a:p>
            <a:pPr marL="0" lvl="0" indent="0" rtl="1">
              <a:lnSpc>
                <a:spcPct val="89000"/>
              </a:lnSpc>
              <a:spcBef>
                <a:spcPts val="0"/>
              </a:spcBef>
              <a:spcAft>
                <a:spcPts val="0"/>
              </a:spcAft>
              <a:buSzPts val="2700"/>
              <a:buNone/>
            </a:pPr>
            <a:r>
              <a:rPr lang="ar" sz="4400" dirty="0"/>
              <a:t>كيف يمكن للشريك المساعدة أثناء تقديم المشورة؟</a:t>
            </a:r>
            <a:endParaRPr sz="4400" dirty="0"/>
          </a:p>
        </p:txBody>
      </p:sp>
      <p:sp>
        <p:nvSpPr>
          <p:cNvPr id="678" name="Google Shape;678;p88"/>
          <p:cNvSpPr txBox="1"/>
          <p:nvPr/>
        </p:nvSpPr>
        <p:spPr>
          <a:xfrm>
            <a:off x="726510" y="1665553"/>
            <a:ext cx="7960290" cy="4350900"/>
          </a:xfrm>
          <a:prstGeom prst="rect">
            <a:avLst/>
          </a:prstGeom>
          <a:noFill/>
          <a:ln>
            <a:noFill/>
          </a:ln>
        </p:spPr>
        <p:txBody>
          <a:bodyPr spcFirstLastPara="1" wrap="square" lIns="91425" tIns="91425" rIns="91425" bIns="91425" rtlCol="1" anchor="t" anchorCtr="0">
            <a:noAutofit/>
          </a:bodyPr>
          <a:lstStyle/>
          <a:p>
            <a:pPr marL="0" marR="0" lvl="0" indent="0" rtl="1">
              <a:lnSpc>
                <a:spcPct val="90000"/>
              </a:lnSpc>
              <a:spcBef>
                <a:spcPts val="1000"/>
              </a:spcBef>
              <a:spcAft>
                <a:spcPts val="0"/>
              </a:spcAft>
              <a:buClr>
                <a:schemeClr val="dk2"/>
              </a:buClr>
              <a:buSzPts val="2400"/>
              <a:buFont typeface="Arial"/>
              <a:buNone/>
            </a:pPr>
            <a:r>
              <a:rPr lang="ar" sz="2400" b="0" i="0" u="none" strike="noStrike" cap="none" dirty="0">
                <a:solidFill>
                  <a:schemeClr val="dk2"/>
                </a:solidFill>
                <a:latin typeface="Calibri"/>
                <a:ea typeface="Calibri"/>
                <a:cs typeface="Calibri"/>
                <a:sym typeface="Calibri"/>
              </a:rPr>
              <a:t>نرحب بمشاركة شريك العميلة أثناء تقديم المشورة لكي يتسنى له التعرّف على الطريقة والدعم الذي يمكنه تقديمه.</a:t>
            </a:r>
            <a:endParaRPr sz="2400" b="0" i="0" u="none" strike="noStrike" cap="none" dirty="0">
              <a:solidFill>
                <a:schemeClr val="dk2"/>
              </a:solidFill>
              <a:latin typeface="Calibri"/>
              <a:ea typeface="Calibri"/>
              <a:cs typeface="Calibri"/>
              <a:sym typeface="Calibri"/>
            </a:endParaRPr>
          </a:p>
          <a:p>
            <a:pPr marL="0" marR="0" lvl="0" indent="0" rtl="1">
              <a:lnSpc>
                <a:spcPct val="90000"/>
              </a:lnSpc>
              <a:spcBef>
                <a:spcPts val="1000"/>
              </a:spcBef>
              <a:spcAft>
                <a:spcPts val="0"/>
              </a:spcAft>
              <a:buClr>
                <a:schemeClr val="dk2"/>
              </a:buClr>
              <a:buSzPts val="2400"/>
              <a:buFont typeface="Arial"/>
              <a:buNone/>
            </a:pPr>
            <a:r>
              <a:rPr lang="ar" sz="2400" b="0" i="0" u="none" strike="noStrike" cap="none" dirty="0">
                <a:solidFill>
                  <a:schemeClr val="dk2"/>
                </a:solidFill>
                <a:latin typeface="Calibri"/>
                <a:ea typeface="Calibri"/>
                <a:cs typeface="Calibri"/>
                <a:sym typeface="Calibri"/>
              </a:rPr>
              <a:t>يمكن للشريك:</a:t>
            </a:r>
            <a:endParaRPr sz="2400" b="0" i="0" u="none" strike="noStrike" cap="none" dirty="0">
              <a:solidFill>
                <a:schemeClr val="dk2"/>
              </a:solidFill>
              <a:latin typeface="Calibri"/>
              <a:ea typeface="Calibri"/>
              <a:cs typeface="Calibri"/>
              <a:sym typeface="Calibri"/>
            </a:endParaRPr>
          </a:p>
          <a:p>
            <a:pPr marL="342900" marR="0" lvl="0" indent="-342900" rtl="1">
              <a:lnSpc>
                <a:spcPct val="90000"/>
              </a:lnSpc>
              <a:spcBef>
                <a:spcPts val="1000"/>
              </a:spcBef>
              <a:spcAft>
                <a:spcPts val="0"/>
              </a:spcAft>
              <a:buClr>
                <a:schemeClr val="dk2"/>
              </a:buClr>
              <a:buSzPts val="2400"/>
              <a:buFont typeface="Arial"/>
              <a:buChar char="•"/>
            </a:pPr>
            <a:r>
              <a:rPr lang="ar" sz="2400" b="0" i="0" u="none" strike="noStrike" cap="none" dirty="0">
                <a:solidFill>
                  <a:schemeClr val="dk2"/>
                </a:solidFill>
                <a:latin typeface="Calibri"/>
                <a:ea typeface="Calibri"/>
                <a:cs typeface="Calibri"/>
                <a:sym typeface="Calibri"/>
              </a:rPr>
              <a:t>دعم اختيار المرأة للغرسات (Implant)</a:t>
            </a:r>
            <a:endParaRPr sz="2400" b="0" i="0" u="none" strike="noStrike" cap="none" dirty="0">
              <a:solidFill>
                <a:schemeClr val="dk2"/>
              </a:solidFill>
              <a:latin typeface="Calibri"/>
              <a:ea typeface="Calibri"/>
              <a:cs typeface="Calibri"/>
              <a:sym typeface="Calibri"/>
            </a:endParaRPr>
          </a:p>
          <a:p>
            <a:pPr marL="342900" marR="0" lvl="0" indent="-342900" rtl="1">
              <a:lnSpc>
                <a:spcPct val="90000"/>
              </a:lnSpc>
              <a:spcBef>
                <a:spcPts val="1000"/>
              </a:spcBef>
              <a:spcAft>
                <a:spcPts val="0"/>
              </a:spcAft>
              <a:buClr>
                <a:schemeClr val="dk2"/>
              </a:buClr>
              <a:buSzPts val="2400"/>
              <a:buFont typeface="Arial"/>
              <a:buChar char="•"/>
            </a:pPr>
            <a:r>
              <a:rPr lang="ar" sz="2400" b="0" i="0" u="none" strike="noStrike" cap="none" dirty="0">
                <a:solidFill>
                  <a:schemeClr val="dk2"/>
                </a:solidFill>
                <a:latin typeface="Calibri"/>
                <a:ea typeface="Calibri"/>
                <a:cs typeface="Calibri"/>
                <a:sym typeface="Calibri"/>
              </a:rPr>
              <a:t>إظهار التفهم والدعم إذا كانت هناك آثار جانبية لوسيلة منع الحمل</a:t>
            </a:r>
            <a:endParaRPr sz="2400" b="0" i="0" u="none" strike="noStrike" cap="none" dirty="0">
              <a:solidFill>
                <a:schemeClr val="dk2"/>
              </a:solidFill>
              <a:latin typeface="Calibri"/>
              <a:ea typeface="Calibri"/>
              <a:cs typeface="Calibri"/>
              <a:sym typeface="Calibri"/>
            </a:endParaRPr>
          </a:p>
          <a:p>
            <a:pPr marL="342900" marR="0" lvl="0" indent="-342900" rtl="1">
              <a:lnSpc>
                <a:spcPct val="90000"/>
              </a:lnSpc>
              <a:spcBef>
                <a:spcPts val="1000"/>
              </a:spcBef>
              <a:spcAft>
                <a:spcPts val="0"/>
              </a:spcAft>
              <a:buClr>
                <a:schemeClr val="dk2"/>
              </a:buClr>
              <a:buSzPts val="2400"/>
              <a:buFont typeface="Arial"/>
              <a:buChar char="•"/>
            </a:pPr>
            <a:r>
              <a:rPr lang="ar" sz="2400" b="0" i="0" u="none" strike="noStrike" cap="none" dirty="0">
                <a:solidFill>
                  <a:schemeClr val="dk2"/>
                </a:solidFill>
                <a:latin typeface="Calibri"/>
                <a:ea typeface="Calibri"/>
                <a:cs typeface="Calibri"/>
                <a:sym typeface="Calibri"/>
              </a:rPr>
              <a:t>استخدام الواقي الذكري باستمرار بالإضافة إلى الغرسات (Implant) إذا كان مصاباً بفيروس العوز المناعي البشري/بمرض من الأمراض التي تُنقل جنسياً، أو يعتقد أنه قد يكون معرضاً لخطر الإصابة بهما</a:t>
            </a:r>
            <a:endParaRPr sz="2400" b="0" i="0" u="none" strike="noStrike" cap="none" dirty="0">
              <a:solidFill>
                <a:schemeClr val="dk2"/>
              </a:solidFill>
              <a:latin typeface="Calibri"/>
              <a:ea typeface="Calibri"/>
              <a:cs typeface="Calibri"/>
              <a:sym typeface="Calibri"/>
            </a:endParaRPr>
          </a:p>
          <a:p>
            <a:pPr marL="342900" marR="0" lvl="0" indent="-342900" rtl="1">
              <a:lnSpc>
                <a:spcPct val="90000"/>
              </a:lnSpc>
              <a:spcBef>
                <a:spcPts val="1000"/>
              </a:spcBef>
              <a:spcAft>
                <a:spcPts val="0"/>
              </a:spcAft>
              <a:buClr>
                <a:schemeClr val="dk2"/>
              </a:buClr>
              <a:buSzPts val="2400"/>
              <a:buFont typeface="Arial"/>
              <a:buChar char="•"/>
            </a:pPr>
            <a:r>
              <a:rPr lang="ar" sz="2400" b="0" i="0" u="none" strike="noStrike" cap="none" dirty="0">
                <a:solidFill>
                  <a:schemeClr val="dk2"/>
                </a:solidFill>
                <a:latin typeface="Calibri"/>
                <a:ea typeface="Calibri"/>
                <a:cs typeface="Calibri"/>
                <a:sym typeface="Calibri"/>
              </a:rPr>
              <a:t>المساعدة في التذكير بموعد إزالة الغرسة (Implant)</a:t>
            </a:r>
            <a:endParaRPr sz="2400" b="0" i="0" u="none" strike="noStrike" cap="none" dirty="0">
              <a:solidFill>
                <a:schemeClr val="dk2"/>
              </a:solidFill>
              <a:latin typeface="Calibri"/>
              <a:ea typeface="Calibri"/>
              <a:cs typeface="Calibri"/>
              <a:sym typeface="Calibri"/>
            </a:endParaRPr>
          </a:p>
        </p:txBody>
      </p:sp>
      <p:sp>
        <p:nvSpPr>
          <p:cNvPr id="679" name="Google Shape;679;p88"/>
          <p:cNvSpPr txBox="1"/>
          <p:nvPr/>
        </p:nvSpPr>
        <p:spPr>
          <a:xfrm>
            <a:off x="7945395" y="6203092"/>
            <a:ext cx="568410" cy="276999"/>
          </a:xfrm>
          <a:prstGeom prst="rect">
            <a:avLst/>
          </a:prstGeom>
          <a:noFill/>
          <a:ln>
            <a:noFill/>
          </a:ln>
        </p:spPr>
        <p:txBody>
          <a:bodyPr spcFirstLastPara="1" wrap="square" lIns="91425" tIns="45700" rIns="91425" bIns="45700" rtlCol="1" anchor="t" anchorCtr="0">
            <a:spAutoFit/>
          </a:bodyPr>
          <a:lstStyle/>
          <a:p>
            <a:pPr marL="0" marR="0" lvl="0" indent="0" algn="l" rtl="1">
              <a:lnSpc>
                <a:spcPct val="100000"/>
              </a:lnSpc>
              <a:spcBef>
                <a:spcPts val="0"/>
              </a:spcBef>
              <a:spcAft>
                <a:spcPts val="0"/>
              </a:spcAft>
              <a:buNone/>
            </a:pPr>
            <a:r>
              <a:rPr lang="ar" sz="1200" b="0" i="0" u="none" strike="noStrike" cap="none">
                <a:solidFill>
                  <a:schemeClr val="dk2"/>
                </a:solidFill>
                <a:latin typeface="Arial"/>
                <a:ea typeface="Arial"/>
                <a:cs typeface="Arial"/>
                <a:sym typeface="Arial"/>
              </a:rPr>
              <a:t>44</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89"/>
          <p:cNvSpPr txBox="1">
            <a:spLocks noGrp="1"/>
          </p:cNvSpPr>
          <p:nvPr>
            <p:ph type="title"/>
          </p:nvPr>
        </p:nvSpPr>
        <p:spPr>
          <a:xfrm>
            <a:off x="770351" y="234531"/>
            <a:ext cx="7603298" cy="678825"/>
          </a:xfrm>
          <a:prstGeom prst="rect">
            <a:avLst/>
          </a:prstGeom>
          <a:noFill/>
          <a:ln>
            <a:noFill/>
          </a:ln>
        </p:spPr>
        <p:txBody>
          <a:bodyPr spcFirstLastPara="1" wrap="square" lIns="68550" tIns="34275" rIns="68550" bIns="34275" rtlCol="1" anchor="t" anchorCtr="0">
            <a:noAutofit/>
          </a:bodyPr>
          <a:lstStyle/>
          <a:p>
            <a:pPr marL="0" lvl="0" indent="0" algn="r" rtl="1">
              <a:lnSpc>
                <a:spcPct val="100000"/>
              </a:lnSpc>
              <a:spcBef>
                <a:spcPts val="0"/>
              </a:spcBef>
              <a:spcAft>
                <a:spcPts val="0"/>
              </a:spcAft>
              <a:buClr>
                <a:schemeClr val="dk2"/>
              </a:buClr>
              <a:buSzPts val="1800"/>
              <a:buFont typeface="Calibri"/>
              <a:buNone/>
            </a:pPr>
            <a:r>
              <a:rPr lang="ar" sz="2800" dirty="0"/>
              <a:t>ما هي التحديات المتعلقة بتوافر وسائل منع الحمل القابلة للعكس وطويلة المفعول (LARCs) في حالات الأزمات؟</a:t>
            </a:r>
            <a:endParaRPr sz="2800" dirty="0"/>
          </a:p>
        </p:txBody>
      </p:sp>
      <p:sp>
        <p:nvSpPr>
          <p:cNvPr id="686" name="Google Shape;686;p89"/>
          <p:cNvSpPr txBox="1">
            <a:spLocks noGrp="1"/>
          </p:cNvSpPr>
          <p:nvPr>
            <p:ph type="body" idx="1"/>
          </p:nvPr>
        </p:nvSpPr>
        <p:spPr>
          <a:xfrm>
            <a:off x="770351" y="1315359"/>
            <a:ext cx="8037762" cy="4227281"/>
          </a:xfrm>
          <a:prstGeom prst="rect">
            <a:avLst/>
          </a:prstGeom>
          <a:noFill/>
          <a:ln w="9525" cap="flat" cmpd="sng">
            <a:solidFill>
              <a:srgbClr val="FFFFFF"/>
            </a:solidFill>
            <a:prstDash val="solid"/>
            <a:round/>
            <a:headEnd type="none" w="sm" len="sm"/>
            <a:tailEnd type="none" w="sm" len="sm"/>
          </a:ln>
        </p:spPr>
        <p:txBody>
          <a:bodyPr spcFirstLastPara="1" wrap="square" lIns="68550" tIns="34275" rIns="68550" bIns="34275" rtlCol="1" anchor="t" anchorCtr="0">
            <a:noAutofit/>
          </a:bodyPr>
          <a:lstStyle/>
          <a:p>
            <a:pPr marL="28575" lvl="0" indent="0" rtl="1">
              <a:lnSpc>
                <a:spcPct val="100000"/>
              </a:lnSpc>
              <a:spcBef>
                <a:spcPts val="0"/>
              </a:spcBef>
              <a:spcAft>
                <a:spcPts val="0"/>
              </a:spcAft>
              <a:buClr>
                <a:schemeClr val="dk2"/>
              </a:buClr>
              <a:buSzPts val="1800"/>
              <a:buNone/>
            </a:pPr>
            <a:r>
              <a:rPr lang="ar" sz="1600" dirty="0">
                <a:solidFill>
                  <a:schemeClr val="accent1"/>
                </a:solidFill>
                <a:sym typeface="Calibri"/>
              </a:rPr>
              <a:t>لا يحظى تنظيم الأسرة بالأولوية في البيئات فقيرة الموارد، ويزداد إهماله في حالات الأزمات. </a:t>
            </a:r>
            <a:endParaRPr sz="1600" dirty="0">
              <a:solidFill>
                <a:schemeClr val="accent1"/>
              </a:solidFill>
              <a:sym typeface="Calibri"/>
            </a:endParaRPr>
          </a:p>
          <a:p>
            <a:pPr marL="288036" lvl="0" indent="-259461" rtl="1">
              <a:lnSpc>
                <a:spcPct val="100000"/>
              </a:lnSpc>
              <a:spcBef>
                <a:spcPts val="0"/>
              </a:spcBef>
              <a:spcAft>
                <a:spcPts val="0"/>
              </a:spcAft>
              <a:buClr>
                <a:schemeClr val="dk2"/>
              </a:buClr>
              <a:buSzPts val="1800"/>
              <a:buFont typeface="Arial"/>
              <a:buChar char="▪"/>
            </a:pPr>
            <a:r>
              <a:rPr lang="ar" sz="1600" b="1" dirty="0">
                <a:solidFill>
                  <a:schemeClr val="dk2"/>
                </a:solidFill>
                <a:sym typeface="Calibri"/>
              </a:rPr>
              <a:t>فجوات في الإمدادات:</a:t>
            </a:r>
            <a:endParaRPr sz="1600" b="1" dirty="0">
              <a:solidFill>
                <a:schemeClr val="dk2"/>
              </a:solidFill>
              <a:sym typeface="Calibri"/>
            </a:endParaRPr>
          </a:p>
          <a:p>
            <a:pPr marL="685800" lvl="1" indent="-288036" rtl="1">
              <a:lnSpc>
                <a:spcPct val="100000"/>
              </a:lnSpc>
              <a:spcBef>
                <a:spcPts val="0"/>
              </a:spcBef>
              <a:spcAft>
                <a:spcPts val="0"/>
              </a:spcAft>
              <a:buClr>
                <a:schemeClr val="dk2"/>
              </a:buClr>
              <a:buSzPts val="1800"/>
              <a:buChar char="–"/>
            </a:pPr>
            <a:r>
              <a:rPr lang="ar" sz="1600" dirty="0">
                <a:solidFill>
                  <a:schemeClr val="dk2"/>
                </a:solidFill>
                <a:sym typeface="Calibri"/>
              </a:rPr>
              <a:t>تقديم تدريب محدود لمقدّمي خدمات الرعاية الصحية يتعلّق بإزالة وتركيب وسائل منع الحمل القابلة للعكس وطويلة المفعول (LARCs)</a:t>
            </a:r>
            <a:endParaRPr sz="1600" dirty="0">
              <a:solidFill>
                <a:schemeClr val="dk2"/>
              </a:solidFill>
              <a:sym typeface="Calibri"/>
            </a:endParaRPr>
          </a:p>
          <a:p>
            <a:pPr marL="685800" lvl="1" indent="-288036" rtl="1">
              <a:lnSpc>
                <a:spcPct val="100000"/>
              </a:lnSpc>
              <a:spcBef>
                <a:spcPts val="0"/>
              </a:spcBef>
              <a:spcAft>
                <a:spcPts val="0"/>
              </a:spcAft>
              <a:buClr>
                <a:schemeClr val="dk2"/>
              </a:buClr>
              <a:buSzPts val="1800"/>
              <a:buChar char="–"/>
            </a:pPr>
            <a:r>
              <a:rPr lang="ar" sz="1600" dirty="0">
                <a:solidFill>
                  <a:schemeClr val="dk2"/>
                </a:solidFill>
                <a:sym typeface="Calibri"/>
              </a:rPr>
              <a:t>وجود عوائق سياسية تحدّ من تواجد مقدّمي الرعاية الصحية المدرَّبين الذين يمكنهم تقديم خدمات تتعلق بوسائل منع الحمل القابلة للعكس وطويلة المفعول (LARCs) </a:t>
            </a:r>
            <a:endParaRPr sz="1600" dirty="0">
              <a:solidFill>
                <a:schemeClr val="dk2"/>
              </a:solidFill>
              <a:sym typeface="Calibri"/>
            </a:endParaRPr>
          </a:p>
          <a:p>
            <a:pPr marL="685800" lvl="1" indent="-288036" rtl="1">
              <a:lnSpc>
                <a:spcPct val="100000"/>
              </a:lnSpc>
              <a:spcBef>
                <a:spcPts val="0"/>
              </a:spcBef>
              <a:spcAft>
                <a:spcPts val="0"/>
              </a:spcAft>
              <a:buClr>
                <a:schemeClr val="dk2"/>
              </a:buClr>
              <a:buSzPts val="1800"/>
              <a:buChar char="–"/>
            </a:pPr>
            <a:r>
              <a:rPr lang="ar" sz="1600" dirty="0">
                <a:solidFill>
                  <a:schemeClr val="dk2"/>
                </a:solidFill>
                <a:sym typeface="Calibri"/>
              </a:rPr>
              <a:t>توافر محدود للوازم الأساسية الخاصة بوسائل منع الحمل القابلة للعكس وطويلة المفعول (LARCs) (مثل، مشكلات في سلاسل الإمداد وعدم تسجيل بعض اللوازم الأساسية لوسائل منع الحمل القابلة للعكس وطويلة المفعول (LARCs)، مثل غرسات إمبلانون نكست [Implanon NXT] أو نكسبلانون [Nexplanon] وغيرها في بعض البلدان)</a:t>
            </a:r>
            <a:endParaRPr sz="1600" dirty="0">
              <a:solidFill>
                <a:schemeClr val="dk2"/>
              </a:solidFill>
              <a:sym typeface="Calibri"/>
            </a:endParaRPr>
          </a:p>
          <a:p>
            <a:pPr marL="288036" lvl="0" indent="-288036" rtl="1">
              <a:lnSpc>
                <a:spcPct val="115000"/>
              </a:lnSpc>
              <a:spcBef>
                <a:spcPts val="0"/>
              </a:spcBef>
              <a:spcAft>
                <a:spcPts val="0"/>
              </a:spcAft>
              <a:buClr>
                <a:schemeClr val="dk2"/>
              </a:buClr>
              <a:buSzPts val="1800"/>
              <a:buFont typeface="Arial"/>
              <a:buChar char="▪"/>
            </a:pPr>
            <a:r>
              <a:rPr lang="ar" sz="1600" b="1" dirty="0">
                <a:solidFill>
                  <a:schemeClr val="dk2"/>
                </a:solidFill>
                <a:sym typeface="Calibri"/>
              </a:rPr>
              <a:t>عوائق على مستوى الطلب:</a:t>
            </a:r>
            <a:endParaRPr sz="1600" b="1" dirty="0">
              <a:solidFill>
                <a:schemeClr val="dk2"/>
              </a:solidFill>
              <a:sym typeface="Calibri"/>
            </a:endParaRPr>
          </a:p>
          <a:p>
            <a:pPr marL="685800" lvl="1" indent="-288036" rtl="1">
              <a:lnSpc>
                <a:spcPct val="115000"/>
              </a:lnSpc>
              <a:spcBef>
                <a:spcPts val="0"/>
              </a:spcBef>
              <a:spcAft>
                <a:spcPts val="0"/>
              </a:spcAft>
              <a:buClr>
                <a:schemeClr val="dk2"/>
              </a:buClr>
              <a:buSzPts val="1800"/>
              <a:buChar char="–"/>
            </a:pPr>
            <a:r>
              <a:rPr lang="ar" sz="1600" dirty="0">
                <a:solidFill>
                  <a:schemeClr val="dk2"/>
                </a:solidFill>
                <a:sym typeface="Calibri"/>
              </a:rPr>
              <a:t>وعي محدود إلى جانب خرافات ومعلومات مضلِّلة حول وسائل منع الحمل القابلة للعكس وطويلة المفعول (LARCs)</a:t>
            </a:r>
            <a:endParaRPr sz="1600" dirty="0">
              <a:solidFill>
                <a:schemeClr val="dk2"/>
              </a:solidFill>
              <a:sym typeface="Calibri"/>
            </a:endParaRPr>
          </a:p>
          <a:p>
            <a:pPr marL="685800" lvl="1" indent="-288036" rtl="1">
              <a:lnSpc>
                <a:spcPct val="115000"/>
              </a:lnSpc>
              <a:spcBef>
                <a:spcPts val="0"/>
              </a:spcBef>
              <a:spcAft>
                <a:spcPts val="0"/>
              </a:spcAft>
              <a:buClr>
                <a:schemeClr val="dk2"/>
              </a:buClr>
              <a:buSzPts val="1800"/>
              <a:buChar char="–"/>
            </a:pPr>
            <a:r>
              <a:rPr lang="ar" sz="1600" dirty="0">
                <a:solidFill>
                  <a:schemeClr val="dk2"/>
                </a:solidFill>
                <a:sym typeface="Calibri"/>
              </a:rPr>
              <a:t>قد يؤدي انعدام الأمن والتنقل المحدود في حالات الأزمات إلى عرقلة الوصول إلى المرافق التي توفّر وسائل منع الحمل القابلة للعكس وطويلة المفعول (LARCs) (لأنها قد تكون بعيدة)</a:t>
            </a:r>
            <a:endParaRPr sz="1600" dirty="0">
              <a:solidFill>
                <a:schemeClr val="dk2"/>
              </a:solidFill>
              <a:sym typeface="Calibri"/>
            </a:endParaRPr>
          </a:p>
          <a:p>
            <a:pPr marL="685800" lvl="1" indent="-288036" rtl="1">
              <a:lnSpc>
                <a:spcPct val="115000"/>
              </a:lnSpc>
              <a:spcBef>
                <a:spcPts val="0"/>
              </a:spcBef>
              <a:spcAft>
                <a:spcPts val="0"/>
              </a:spcAft>
              <a:buClr>
                <a:schemeClr val="dk2"/>
              </a:buClr>
              <a:buSzPts val="1800"/>
              <a:buChar char="–"/>
            </a:pPr>
            <a:r>
              <a:rPr lang="ar" sz="1600" dirty="0">
                <a:solidFill>
                  <a:schemeClr val="dk2"/>
                </a:solidFill>
                <a:sym typeface="Calibri"/>
              </a:rPr>
              <a:t>غالباً ما تكون الأعراف والمعايير الجنسانية والاجتماعية محدودة بشكل أكبر في حالات وأماكن الأزمات، ما يحدّ من قدرة المرأة على اتخاذ قرارات</a:t>
            </a:r>
            <a:endParaRPr sz="1600" dirty="0">
              <a:solidFill>
                <a:schemeClr val="dk2"/>
              </a:solidFill>
              <a:sym typeface="Calibri"/>
            </a:endParaRPr>
          </a:p>
          <a:p>
            <a:pPr marL="0" lvl="0" indent="0" rtl="1">
              <a:lnSpc>
                <a:spcPct val="100000"/>
              </a:lnSpc>
              <a:spcBef>
                <a:spcPts val="900"/>
              </a:spcBef>
              <a:spcAft>
                <a:spcPts val="0"/>
              </a:spcAft>
              <a:buClr>
                <a:schemeClr val="dk2"/>
              </a:buClr>
              <a:buSzPts val="2400"/>
              <a:buNone/>
            </a:pPr>
            <a:endParaRPr sz="1600" dirty="0">
              <a:latin typeface="Arial"/>
              <a:ea typeface="Arial"/>
              <a:cs typeface="Arial"/>
              <a:sym typeface="Arial"/>
            </a:endParaRPr>
          </a:p>
          <a:p>
            <a:pPr marL="0" lvl="0" indent="0" rtl="1">
              <a:lnSpc>
                <a:spcPct val="100000"/>
              </a:lnSpc>
              <a:spcBef>
                <a:spcPts val="750"/>
              </a:spcBef>
              <a:spcAft>
                <a:spcPts val="150"/>
              </a:spcAft>
              <a:buClr>
                <a:schemeClr val="dk2"/>
              </a:buClr>
              <a:buSzPts val="2400"/>
              <a:buNone/>
            </a:pPr>
            <a:endParaRPr sz="1800" dirty="0">
              <a:latin typeface="Arial"/>
              <a:ea typeface="Arial"/>
              <a:cs typeface="Arial"/>
              <a:sym typeface="Arial"/>
            </a:endParaRPr>
          </a:p>
        </p:txBody>
      </p:sp>
      <p:sp>
        <p:nvSpPr>
          <p:cNvPr id="687" name="Google Shape;687;p89"/>
          <p:cNvSpPr txBox="1">
            <a:spLocks noGrp="1"/>
          </p:cNvSpPr>
          <p:nvPr>
            <p:ph type="sldNum" idx="12"/>
          </p:nvPr>
        </p:nvSpPr>
        <p:spPr>
          <a:xfrm>
            <a:off x="6553200" y="6356352"/>
            <a:ext cx="2133600" cy="365125"/>
          </a:xfrm>
          <a:prstGeom prst="rect">
            <a:avLst/>
          </a:prstGeom>
          <a:noFill/>
          <a:ln>
            <a:noFill/>
          </a:ln>
        </p:spPr>
        <p:txBody>
          <a:bodyPr spcFirstLastPara="1" wrap="square" lIns="68550" tIns="34275" rIns="68550" bIns="34275"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45</a:t>
            </a:fld>
            <a:endParaRPr sz="120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6">
                                            <p:txEl>
                                              <p:pRg st="0" end="0"/>
                                            </p:txEl>
                                          </p:spTgt>
                                        </p:tgtEl>
                                        <p:attrNameLst>
                                          <p:attrName>style.visibility</p:attrName>
                                        </p:attrNameLst>
                                      </p:cBhvr>
                                      <p:to>
                                        <p:strVal val="visible"/>
                                      </p:to>
                                    </p:set>
                                    <p:animEffect transition="in" filter="fade">
                                      <p:cBhvr>
                                        <p:cTn id="7" dur="1000"/>
                                        <p:tgtEl>
                                          <p:spTgt spid="6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6">
                                            <p:txEl>
                                              <p:pRg st="1" end="1"/>
                                            </p:txEl>
                                          </p:spTgt>
                                        </p:tgtEl>
                                        <p:attrNameLst>
                                          <p:attrName>style.visibility</p:attrName>
                                        </p:attrNameLst>
                                      </p:cBhvr>
                                      <p:to>
                                        <p:strVal val="visible"/>
                                      </p:to>
                                    </p:set>
                                    <p:animEffect transition="in" filter="fade">
                                      <p:cBhvr>
                                        <p:cTn id="12" dur="1000"/>
                                        <p:tgtEl>
                                          <p:spTgt spid="6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6">
                                            <p:txEl>
                                              <p:pRg st="2" end="2"/>
                                            </p:txEl>
                                          </p:spTgt>
                                        </p:tgtEl>
                                        <p:attrNameLst>
                                          <p:attrName>style.visibility</p:attrName>
                                        </p:attrNameLst>
                                      </p:cBhvr>
                                      <p:to>
                                        <p:strVal val="visible"/>
                                      </p:to>
                                    </p:set>
                                    <p:animEffect transition="in" filter="fade">
                                      <p:cBhvr>
                                        <p:cTn id="17" dur="1000"/>
                                        <p:tgtEl>
                                          <p:spTgt spid="6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6">
                                            <p:txEl>
                                              <p:pRg st="3" end="3"/>
                                            </p:txEl>
                                          </p:spTgt>
                                        </p:tgtEl>
                                        <p:attrNameLst>
                                          <p:attrName>style.visibility</p:attrName>
                                        </p:attrNameLst>
                                      </p:cBhvr>
                                      <p:to>
                                        <p:strVal val="visible"/>
                                      </p:to>
                                    </p:set>
                                    <p:animEffect transition="in" filter="fade">
                                      <p:cBhvr>
                                        <p:cTn id="22" dur="1000"/>
                                        <p:tgtEl>
                                          <p:spTgt spid="68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6">
                                            <p:txEl>
                                              <p:pRg st="4" end="4"/>
                                            </p:txEl>
                                          </p:spTgt>
                                        </p:tgtEl>
                                        <p:attrNameLst>
                                          <p:attrName>style.visibility</p:attrName>
                                        </p:attrNameLst>
                                      </p:cBhvr>
                                      <p:to>
                                        <p:strVal val="visible"/>
                                      </p:to>
                                    </p:set>
                                    <p:animEffect transition="in" filter="fade">
                                      <p:cBhvr>
                                        <p:cTn id="27" dur="1000"/>
                                        <p:tgtEl>
                                          <p:spTgt spid="68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86">
                                            <p:txEl>
                                              <p:pRg st="5" end="5"/>
                                            </p:txEl>
                                          </p:spTgt>
                                        </p:tgtEl>
                                        <p:attrNameLst>
                                          <p:attrName>style.visibility</p:attrName>
                                        </p:attrNameLst>
                                      </p:cBhvr>
                                      <p:to>
                                        <p:strVal val="visible"/>
                                      </p:to>
                                    </p:set>
                                    <p:animEffect transition="in" filter="fade">
                                      <p:cBhvr>
                                        <p:cTn id="32" dur="1000"/>
                                        <p:tgtEl>
                                          <p:spTgt spid="68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86">
                                            <p:txEl>
                                              <p:pRg st="6" end="6"/>
                                            </p:txEl>
                                          </p:spTgt>
                                        </p:tgtEl>
                                        <p:attrNameLst>
                                          <p:attrName>style.visibility</p:attrName>
                                        </p:attrNameLst>
                                      </p:cBhvr>
                                      <p:to>
                                        <p:strVal val="visible"/>
                                      </p:to>
                                    </p:set>
                                    <p:animEffect transition="in" filter="fade">
                                      <p:cBhvr>
                                        <p:cTn id="37" dur="1000"/>
                                        <p:tgtEl>
                                          <p:spTgt spid="68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86">
                                            <p:txEl>
                                              <p:pRg st="7" end="7"/>
                                            </p:txEl>
                                          </p:spTgt>
                                        </p:tgtEl>
                                        <p:attrNameLst>
                                          <p:attrName>style.visibility</p:attrName>
                                        </p:attrNameLst>
                                      </p:cBhvr>
                                      <p:to>
                                        <p:strVal val="visible"/>
                                      </p:to>
                                    </p:set>
                                    <p:animEffect transition="in" filter="fade">
                                      <p:cBhvr>
                                        <p:cTn id="42" dur="1000"/>
                                        <p:tgtEl>
                                          <p:spTgt spid="68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86">
                                            <p:txEl>
                                              <p:pRg st="8" end="8"/>
                                            </p:txEl>
                                          </p:spTgt>
                                        </p:tgtEl>
                                        <p:attrNameLst>
                                          <p:attrName>style.visibility</p:attrName>
                                        </p:attrNameLst>
                                      </p:cBhvr>
                                      <p:to>
                                        <p:strVal val="visible"/>
                                      </p:to>
                                    </p:set>
                                    <p:animEffect transition="in" filter="fade">
                                      <p:cBhvr>
                                        <p:cTn id="47" dur="1000"/>
                                        <p:tgtEl>
                                          <p:spTgt spid="68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86">
                                            <p:txEl>
                                              <p:pRg st="9" end="9"/>
                                            </p:txEl>
                                          </p:spTgt>
                                        </p:tgtEl>
                                        <p:attrNameLst>
                                          <p:attrName>style.visibility</p:attrName>
                                        </p:attrNameLst>
                                      </p:cBhvr>
                                      <p:to>
                                        <p:strVal val="visible"/>
                                      </p:to>
                                    </p:set>
                                    <p:animEffect transition="in" filter="fade">
                                      <p:cBhvr>
                                        <p:cTn id="52" dur="1000"/>
                                        <p:tgtEl>
                                          <p:spTgt spid="686">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86">
                                            <p:txEl>
                                              <p:pRg st="10" end="10"/>
                                            </p:txEl>
                                          </p:spTgt>
                                        </p:tgtEl>
                                        <p:attrNameLst>
                                          <p:attrName>style.visibility</p:attrName>
                                        </p:attrNameLst>
                                      </p:cBhvr>
                                      <p:to>
                                        <p:strVal val="visible"/>
                                      </p:to>
                                    </p:set>
                                    <p:animEffect transition="in" filter="fade">
                                      <p:cBhvr>
                                        <p:cTn id="57" dur="1000"/>
                                        <p:tgtEl>
                                          <p:spTgt spid="68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90"/>
          <p:cNvSpPr txBox="1">
            <a:spLocks noGrp="1"/>
          </p:cNvSpPr>
          <p:nvPr>
            <p:ph type="title"/>
          </p:nvPr>
        </p:nvSpPr>
        <p:spPr>
          <a:xfrm>
            <a:off x="131523" y="181630"/>
            <a:ext cx="8229600" cy="1143000"/>
          </a:xfrm>
          <a:prstGeom prst="rect">
            <a:avLst/>
          </a:prstGeom>
          <a:noFill/>
          <a:ln>
            <a:noFill/>
          </a:ln>
        </p:spPr>
        <p:txBody>
          <a:bodyPr spcFirstLastPara="1" wrap="square" lIns="91425" tIns="45700" rIns="91425" bIns="45700" rtlCol="1" anchor="ctr" anchorCtr="0">
            <a:normAutofit/>
          </a:bodyPr>
          <a:lstStyle/>
          <a:p>
            <a:pPr marL="0" lvl="0" indent="0" algn="r" rtl="1">
              <a:lnSpc>
                <a:spcPct val="100000"/>
              </a:lnSpc>
              <a:spcBef>
                <a:spcPts val="0"/>
              </a:spcBef>
              <a:spcAft>
                <a:spcPts val="0"/>
              </a:spcAft>
              <a:buClr>
                <a:schemeClr val="dk2"/>
              </a:buClr>
              <a:buSzPts val="3300"/>
              <a:buFont typeface="Calibri"/>
              <a:buNone/>
            </a:pPr>
            <a:r>
              <a:rPr lang="ar" sz="4400" dirty="0"/>
              <a:t>كيف يمكن مواجهة التحديات؟</a:t>
            </a:r>
            <a:endParaRPr sz="4400" dirty="0"/>
          </a:p>
        </p:txBody>
      </p:sp>
      <p:sp>
        <p:nvSpPr>
          <p:cNvPr id="693" name="Google Shape;693;p90"/>
          <p:cNvSpPr txBox="1">
            <a:spLocks noGrp="1"/>
          </p:cNvSpPr>
          <p:nvPr>
            <p:ph type="body" idx="1"/>
          </p:nvPr>
        </p:nvSpPr>
        <p:spPr>
          <a:xfrm>
            <a:off x="551145" y="1334027"/>
            <a:ext cx="7809978" cy="4525963"/>
          </a:xfrm>
          <a:prstGeom prst="rect">
            <a:avLst/>
          </a:prstGeom>
          <a:noFill/>
          <a:ln>
            <a:noFill/>
          </a:ln>
        </p:spPr>
        <p:txBody>
          <a:bodyPr spcFirstLastPara="1" wrap="square" lIns="91425" tIns="45700" rIns="91425" bIns="45700" rtlCol="1" anchor="t" anchorCtr="0">
            <a:normAutofit fontScale="62500" lnSpcReduction="20000"/>
          </a:bodyPr>
          <a:lstStyle/>
          <a:p>
            <a:pPr marL="114300" lvl="0" indent="0" rtl="1">
              <a:lnSpc>
                <a:spcPct val="100000"/>
              </a:lnSpc>
              <a:spcBef>
                <a:spcPts val="360"/>
              </a:spcBef>
              <a:spcAft>
                <a:spcPts val="0"/>
              </a:spcAft>
              <a:buSzPct val="75630"/>
              <a:buNone/>
            </a:pPr>
            <a:r>
              <a:rPr lang="ar" sz="3800" b="1" dirty="0">
                <a:solidFill>
                  <a:schemeClr val="accent1"/>
                </a:solidFill>
                <a:latin typeface="Calibri"/>
                <a:ea typeface="Calibri"/>
                <a:cs typeface="Calibri"/>
                <a:sym typeface="Calibri"/>
              </a:rPr>
              <a:t>من الضروري أن نضع في اعتبارنا أهمية الاستفادة المرتكزة على الحقوق من المجموعة الكاملة لخيارات وسائل منع الحمل، ولا سيَّما في حالات الأزمات. </a:t>
            </a:r>
            <a:endParaRPr sz="3800" dirty="0"/>
          </a:p>
          <a:p>
            <a:pPr marL="114300" lvl="0" indent="0" rtl="1">
              <a:lnSpc>
                <a:spcPct val="100000"/>
              </a:lnSpc>
              <a:spcBef>
                <a:spcPts val="360"/>
              </a:spcBef>
              <a:spcAft>
                <a:spcPts val="0"/>
              </a:spcAft>
              <a:buSzPct val="75630"/>
              <a:buNone/>
            </a:pPr>
            <a:endParaRPr sz="3400" dirty="0">
              <a:solidFill>
                <a:schemeClr val="accent1"/>
              </a:solidFill>
              <a:latin typeface="Calibri"/>
              <a:ea typeface="Calibri"/>
              <a:cs typeface="Calibri"/>
              <a:sym typeface="Calibri"/>
            </a:endParaRPr>
          </a:p>
          <a:p>
            <a:pPr marL="114300" lvl="0" indent="0" rtl="1">
              <a:lnSpc>
                <a:spcPct val="100000"/>
              </a:lnSpc>
              <a:spcBef>
                <a:spcPts val="360"/>
              </a:spcBef>
              <a:spcAft>
                <a:spcPts val="0"/>
              </a:spcAft>
              <a:buSzPct val="75630"/>
              <a:buNone/>
            </a:pPr>
            <a:r>
              <a:rPr lang="ar" sz="3400" b="1" dirty="0">
                <a:solidFill>
                  <a:schemeClr val="accent1"/>
                </a:solidFill>
                <a:latin typeface="Calibri"/>
                <a:ea typeface="Calibri"/>
                <a:cs typeface="Calibri"/>
                <a:sym typeface="Calibri"/>
              </a:rPr>
              <a:t>يجب عدم المساس بالحق في الاختيار المستنير والتطوع والسلامة والجودة. </a:t>
            </a:r>
            <a:endParaRPr sz="3400" dirty="0">
              <a:solidFill>
                <a:schemeClr val="accent1"/>
              </a:solidFill>
              <a:latin typeface="Calibri"/>
              <a:ea typeface="Calibri"/>
              <a:cs typeface="Calibri"/>
              <a:sym typeface="Calibri"/>
            </a:endParaRPr>
          </a:p>
          <a:p>
            <a:pPr marL="114300" lvl="0" indent="0" rtl="1">
              <a:lnSpc>
                <a:spcPct val="100000"/>
              </a:lnSpc>
              <a:spcBef>
                <a:spcPts val="360"/>
              </a:spcBef>
              <a:spcAft>
                <a:spcPts val="0"/>
              </a:spcAft>
              <a:buSzPct val="75630"/>
              <a:buNone/>
            </a:pPr>
            <a:endParaRPr sz="3400" dirty="0">
              <a:solidFill>
                <a:schemeClr val="dk2"/>
              </a:solidFill>
              <a:latin typeface="Calibri"/>
              <a:ea typeface="Calibri"/>
              <a:cs typeface="Calibri"/>
              <a:sym typeface="Calibri"/>
            </a:endParaRPr>
          </a:p>
          <a:p>
            <a:pPr marL="457200" lvl="0" indent="-342900" rtl="1">
              <a:lnSpc>
                <a:spcPct val="100000"/>
              </a:lnSpc>
              <a:spcBef>
                <a:spcPts val="360"/>
              </a:spcBef>
              <a:spcAft>
                <a:spcPts val="0"/>
              </a:spcAft>
              <a:buSzPct val="75630"/>
              <a:buFont typeface="Arial"/>
              <a:buChar char="•"/>
            </a:pPr>
            <a:r>
              <a:rPr lang="ar" sz="3400" dirty="0">
                <a:solidFill>
                  <a:schemeClr val="dk2"/>
                </a:solidFill>
                <a:latin typeface="Calibri"/>
                <a:ea typeface="Calibri"/>
                <a:cs typeface="Calibri"/>
                <a:sym typeface="Calibri"/>
              </a:rPr>
              <a:t>التشجيع على إدراج مجموعة كاملة من وسائل منع الحمل في الاستجابة للأزمات.</a:t>
            </a:r>
            <a:endParaRPr sz="3400" dirty="0">
              <a:solidFill>
                <a:schemeClr val="dk2"/>
              </a:solidFill>
              <a:latin typeface="Calibri"/>
              <a:ea typeface="Calibri"/>
              <a:cs typeface="Calibri"/>
              <a:sym typeface="Calibri"/>
            </a:endParaRPr>
          </a:p>
          <a:p>
            <a:pPr marL="457200" lvl="0" indent="-342900" rtl="1">
              <a:lnSpc>
                <a:spcPct val="100000"/>
              </a:lnSpc>
              <a:spcBef>
                <a:spcPts val="360"/>
              </a:spcBef>
              <a:spcAft>
                <a:spcPts val="0"/>
              </a:spcAft>
              <a:buSzPct val="75630"/>
              <a:buFont typeface="Arial"/>
              <a:buChar char="•"/>
            </a:pPr>
            <a:r>
              <a:rPr lang="ar" sz="3400" dirty="0">
                <a:solidFill>
                  <a:schemeClr val="dk2"/>
                </a:solidFill>
                <a:latin typeface="Calibri"/>
                <a:ea typeface="Calibri"/>
                <a:cs typeface="Calibri"/>
                <a:sym typeface="Calibri"/>
              </a:rPr>
              <a:t>التأكّد من توافر حبوب منع الحمل الطارئة </a:t>
            </a:r>
            <a:endParaRPr sz="3400" dirty="0">
              <a:solidFill>
                <a:schemeClr val="dk2"/>
              </a:solidFill>
              <a:latin typeface="Calibri"/>
              <a:ea typeface="Calibri"/>
              <a:cs typeface="Calibri"/>
              <a:sym typeface="Calibri"/>
            </a:endParaRPr>
          </a:p>
          <a:p>
            <a:pPr marL="457200" lvl="0" indent="-342900" rtl="1">
              <a:lnSpc>
                <a:spcPct val="100000"/>
              </a:lnSpc>
              <a:spcBef>
                <a:spcPts val="360"/>
              </a:spcBef>
              <a:spcAft>
                <a:spcPts val="0"/>
              </a:spcAft>
              <a:buSzPct val="75630"/>
              <a:buFont typeface="Arial"/>
              <a:buChar char="•"/>
            </a:pPr>
            <a:r>
              <a:rPr lang="ar" sz="3400" dirty="0">
                <a:solidFill>
                  <a:schemeClr val="dk2"/>
                </a:solidFill>
                <a:latin typeface="Calibri"/>
                <a:ea typeface="Calibri"/>
                <a:cs typeface="Calibri"/>
                <a:sym typeface="Calibri"/>
              </a:rPr>
              <a:t>تدريب القوى العاملة الصحية على وسائل منع الحمل القابلة للعكس وطويلة المفعول (LARCs) من أجل تلبية احتياجات تنظيم الأسرة طويلة الأجل لدى المتضرّرين من الأزمات.</a:t>
            </a:r>
            <a:endParaRPr sz="3400" dirty="0">
              <a:solidFill>
                <a:schemeClr val="dk2"/>
              </a:solidFill>
              <a:latin typeface="Calibri"/>
              <a:ea typeface="Calibri"/>
              <a:cs typeface="Calibri"/>
              <a:sym typeface="Calibri"/>
            </a:endParaRPr>
          </a:p>
          <a:p>
            <a:pPr marL="457200" lvl="0" indent="-342900" rtl="1">
              <a:lnSpc>
                <a:spcPct val="100000"/>
              </a:lnSpc>
              <a:spcBef>
                <a:spcPts val="360"/>
              </a:spcBef>
              <a:spcAft>
                <a:spcPts val="0"/>
              </a:spcAft>
              <a:buSzPct val="75630"/>
              <a:buFont typeface="Arial"/>
              <a:buChar char="•"/>
            </a:pPr>
            <a:r>
              <a:rPr lang="ar" sz="3400" dirty="0">
                <a:solidFill>
                  <a:schemeClr val="dk2"/>
                </a:solidFill>
                <a:latin typeface="Calibri"/>
                <a:ea typeface="Calibri"/>
                <a:cs typeface="Calibri"/>
                <a:sym typeface="Calibri"/>
              </a:rPr>
              <a:t>توفير خدمات وسائل منع الحمل القابلة للعكس وطويلة المفعول (LARCs) في العيادات المتنقلة. </a:t>
            </a:r>
            <a:endParaRPr sz="3400" dirty="0">
              <a:solidFill>
                <a:schemeClr val="dk2"/>
              </a:solidFill>
              <a:latin typeface="Calibri"/>
              <a:ea typeface="Calibri"/>
              <a:cs typeface="Calibri"/>
              <a:sym typeface="Calibri"/>
            </a:endParaRPr>
          </a:p>
        </p:txBody>
      </p:sp>
      <p:sp>
        <p:nvSpPr>
          <p:cNvPr id="694" name="Google Shape;694;p90"/>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46</a:t>
            </a:fld>
            <a:endParaRPr sz="1200">
              <a:solidFill>
                <a:schemeClr val="dk2"/>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91"/>
          <p:cNvSpPr txBox="1">
            <a:spLocks noGrp="1"/>
          </p:cNvSpPr>
          <p:nvPr>
            <p:ph type="title"/>
          </p:nvPr>
        </p:nvSpPr>
        <p:spPr>
          <a:xfrm>
            <a:off x="457200" y="612840"/>
            <a:ext cx="8229600" cy="1143000"/>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Clr>
                <a:schemeClr val="dk2"/>
              </a:buClr>
              <a:buSzPts val="3300"/>
              <a:buFont typeface="Calibri"/>
              <a:buNone/>
            </a:pPr>
            <a:r>
              <a:rPr lang="ar" sz="4400" dirty="0"/>
              <a:t>كيف يمكن مواجهة التحديات؟ (تكملة)</a:t>
            </a:r>
            <a:endParaRPr sz="4400" dirty="0"/>
          </a:p>
        </p:txBody>
      </p:sp>
      <p:sp>
        <p:nvSpPr>
          <p:cNvPr id="700" name="Google Shape;700;p91"/>
          <p:cNvSpPr txBox="1">
            <a:spLocks noGrp="1"/>
          </p:cNvSpPr>
          <p:nvPr>
            <p:ph type="body" idx="1"/>
          </p:nvPr>
        </p:nvSpPr>
        <p:spPr>
          <a:xfrm>
            <a:off x="588724" y="1755840"/>
            <a:ext cx="7897660" cy="4370325"/>
          </a:xfrm>
          <a:prstGeom prst="rect">
            <a:avLst/>
          </a:prstGeom>
          <a:noFill/>
          <a:ln>
            <a:noFill/>
          </a:ln>
        </p:spPr>
        <p:txBody>
          <a:bodyPr spcFirstLastPara="1" wrap="square" lIns="91425" tIns="45700" rIns="91425" bIns="45700" rtlCol="1" anchor="t" anchorCtr="0">
            <a:normAutofit/>
          </a:bodyPr>
          <a:lstStyle/>
          <a:p>
            <a:pPr marL="457200" lvl="0" indent="-228600" rtl="1">
              <a:lnSpc>
                <a:spcPct val="100000"/>
              </a:lnSpc>
              <a:spcBef>
                <a:spcPts val="360"/>
              </a:spcBef>
              <a:spcAft>
                <a:spcPts val="0"/>
              </a:spcAft>
              <a:buClr>
                <a:schemeClr val="dk1"/>
              </a:buClr>
              <a:buSzPts val="1800"/>
              <a:buNone/>
            </a:pPr>
            <a:endParaRPr>
              <a:solidFill>
                <a:schemeClr val="accent1"/>
              </a:solidFill>
            </a:endParaRPr>
          </a:p>
          <a:p>
            <a:pPr marL="457200" lvl="0" indent="-342900" rtl="1">
              <a:lnSpc>
                <a:spcPct val="100000"/>
              </a:lnSpc>
              <a:spcBef>
                <a:spcPts val="360"/>
              </a:spcBef>
              <a:spcAft>
                <a:spcPts val="0"/>
              </a:spcAft>
              <a:buClr>
                <a:schemeClr val="dk1"/>
              </a:buClr>
              <a:buSzPts val="1800"/>
              <a:buChar char="•"/>
            </a:pPr>
            <a:r>
              <a:rPr lang="ar">
                <a:solidFill>
                  <a:schemeClr val="dk2"/>
                </a:solidFill>
                <a:latin typeface="Calibri"/>
                <a:ea typeface="Calibri"/>
                <a:cs typeface="Calibri"/>
                <a:sym typeface="Calibri"/>
              </a:rPr>
              <a:t>يجب بذل جهود خاصة لتوفير معلومات وافية عن وسائل منع الحمل. </a:t>
            </a:r>
            <a:endParaRPr>
              <a:solidFill>
                <a:schemeClr val="dk2"/>
              </a:solidFill>
              <a:latin typeface="Calibri"/>
              <a:ea typeface="Calibri"/>
              <a:cs typeface="Calibri"/>
              <a:sym typeface="Calibri"/>
            </a:endParaRPr>
          </a:p>
          <a:p>
            <a:pPr marL="457200" lvl="0" indent="-342900" rtl="1">
              <a:lnSpc>
                <a:spcPct val="100000"/>
              </a:lnSpc>
              <a:spcBef>
                <a:spcPts val="360"/>
              </a:spcBef>
              <a:spcAft>
                <a:spcPts val="0"/>
              </a:spcAft>
              <a:buClr>
                <a:schemeClr val="dk1"/>
              </a:buClr>
              <a:buSzPts val="1800"/>
              <a:buChar char="•"/>
            </a:pPr>
            <a:r>
              <a:rPr lang="ar">
                <a:solidFill>
                  <a:schemeClr val="dk2"/>
                </a:solidFill>
                <a:latin typeface="Calibri"/>
                <a:ea typeface="Calibri"/>
                <a:cs typeface="Calibri"/>
                <a:sym typeface="Calibri"/>
              </a:rPr>
              <a:t>دعم الاستخدام الحالي والمتواصل لوسائل منع الحمل القابلة للعكس وطويلة المفعول (LARCs).</a:t>
            </a:r>
            <a:endParaRPr>
              <a:solidFill>
                <a:schemeClr val="dk2"/>
              </a:solidFill>
              <a:latin typeface="Calibri"/>
              <a:ea typeface="Calibri"/>
              <a:cs typeface="Calibri"/>
              <a:sym typeface="Calibri"/>
            </a:endParaRPr>
          </a:p>
          <a:p>
            <a:pPr marL="457200" lvl="0" indent="-342900" rtl="1">
              <a:lnSpc>
                <a:spcPct val="100000"/>
              </a:lnSpc>
              <a:spcBef>
                <a:spcPts val="360"/>
              </a:spcBef>
              <a:spcAft>
                <a:spcPts val="0"/>
              </a:spcAft>
              <a:buClr>
                <a:schemeClr val="dk1"/>
              </a:buClr>
              <a:buSzPts val="1800"/>
              <a:buChar char="•"/>
            </a:pPr>
            <a:r>
              <a:rPr lang="ar">
                <a:solidFill>
                  <a:schemeClr val="dk2"/>
                </a:solidFill>
                <a:latin typeface="Calibri"/>
                <a:ea typeface="Calibri"/>
                <a:cs typeface="Calibri"/>
                <a:sym typeface="Calibri"/>
              </a:rPr>
              <a:t>يمكن تأجيل أو تمديد عمليات إزالة وسائل منع الحمل القابلة للعكس وطويلة المفعول (LARCs) إلى ما بعد مدة صلاحيتها على الملصق الرسمي (على سبيل المثال، يمكن تمديد استخدام غرسة نيكسبلانون (Nexplanon) حتى 5 سنوات، واللولب النحاسي (Copper IUD) حتى 12 سنة، واللولب الهرموني حتى 7 سنوات).</a:t>
            </a:r>
            <a:endParaRPr b="1">
              <a:solidFill>
                <a:schemeClr val="accent1"/>
              </a:solidFill>
              <a:latin typeface="Arial"/>
              <a:ea typeface="Arial"/>
              <a:cs typeface="Arial"/>
              <a:sym typeface="Arial"/>
            </a:endParaRPr>
          </a:p>
          <a:p>
            <a:pPr marL="457200" lvl="0" indent="-228600" rtl="1">
              <a:lnSpc>
                <a:spcPct val="100000"/>
              </a:lnSpc>
              <a:spcBef>
                <a:spcPts val="360"/>
              </a:spcBef>
              <a:spcAft>
                <a:spcPts val="0"/>
              </a:spcAft>
              <a:buClr>
                <a:schemeClr val="dk1"/>
              </a:buClr>
              <a:buSzPts val="1800"/>
              <a:buNone/>
            </a:pPr>
            <a:endParaRPr>
              <a:solidFill>
                <a:schemeClr val="accent1"/>
              </a:solidFill>
            </a:endParaRPr>
          </a:p>
        </p:txBody>
      </p:sp>
      <p:sp>
        <p:nvSpPr>
          <p:cNvPr id="701" name="Google Shape;701;p9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47</a:t>
            </a:fld>
            <a:endParaRPr sz="1200">
              <a:solidFill>
                <a:schemeClr val="dk2"/>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6"/>
        <p:cNvGrpSpPr/>
        <p:nvPr/>
      </p:nvGrpSpPr>
      <p:grpSpPr>
        <a:xfrm>
          <a:off x="0" y="0"/>
          <a:ext cx="0" cy="0"/>
          <a:chOff x="0" y="0"/>
          <a:chExt cx="0" cy="0"/>
        </a:xfrm>
      </p:grpSpPr>
      <p:sp>
        <p:nvSpPr>
          <p:cNvPr id="707" name="Google Shape;707;p92"/>
          <p:cNvSpPr txBox="1">
            <a:spLocks noGrp="1"/>
          </p:cNvSpPr>
          <p:nvPr>
            <p:ph type="title"/>
          </p:nvPr>
        </p:nvSpPr>
        <p:spPr>
          <a:xfrm>
            <a:off x="235131" y="52320"/>
            <a:ext cx="8673737" cy="1143000"/>
          </a:xfrm>
          <a:prstGeom prst="rect">
            <a:avLst/>
          </a:prstGeom>
          <a:noFill/>
          <a:ln>
            <a:noFill/>
          </a:ln>
        </p:spPr>
        <p:txBody>
          <a:bodyPr spcFirstLastPara="1" wrap="square" lIns="91425" tIns="45700" rIns="91425" bIns="45700" rtlCol="1" anchor="ctr" anchorCtr="0">
            <a:noAutofit/>
          </a:bodyPr>
          <a:lstStyle/>
          <a:p>
            <a:pPr marL="0" lvl="0" indent="0" algn="ctr" rtl="1">
              <a:lnSpc>
                <a:spcPct val="100000"/>
              </a:lnSpc>
              <a:spcBef>
                <a:spcPts val="0"/>
              </a:spcBef>
              <a:spcAft>
                <a:spcPts val="0"/>
              </a:spcAft>
              <a:buSzPts val="3300"/>
              <a:buNone/>
            </a:pPr>
            <a:r>
              <a:rPr lang="ar" sz="2000" b="1" i="0" dirty="0">
                <a:solidFill>
                  <a:srgbClr val="506687"/>
                </a:solidFill>
                <a:latin typeface="Calibri"/>
                <a:ea typeface="Calibri"/>
                <a:cs typeface="Calibri"/>
                <a:sym typeface="Calibri"/>
              </a:rPr>
              <a:t>مجموعات المستلزمات المشتركة بين الوكالات لحالات الطوارئ المتعلقة بالصحة الإنجابية </a:t>
            </a:r>
            <a:endParaRPr sz="2000" dirty="0"/>
          </a:p>
          <a:p>
            <a:pPr marL="0" lvl="0" indent="0" algn="ctr" rtl="1">
              <a:lnSpc>
                <a:spcPct val="100000"/>
              </a:lnSpc>
              <a:spcBef>
                <a:spcPts val="0"/>
              </a:spcBef>
              <a:spcAft>
                <a:spcPts val="0"/>
              </a:spcAft>
              <a:buClr>
                <a:schemeClr val="dk2"/>
              </a:buClr>
              <a:buSzPts val="3300"/>
              <a:buFont typeface="Calibri"/>
              <a:buNone/>
            </a:pPr>
            <a:r>
              <a:rPr lang="ar" sz="2000" dirty="0"/>
              <a:t>		</a:t>
            </a:r>
            <a:endParaRPr sz="2000" dirty="0"/>
          </a:p>
        </p:txBody>
      </p:sp>
      <p:graphicFrame>
        <p:nvGraphicFramePr>
          <p:cNvPr id="708" name="Google Shape;708;p92"/>
          <p:cNvGraphicFramePr/>
          <p:nvPr>
            <p:extLst>
              <p:ext uri="{D42A27DB-BD31-4B8C-83A1-F6EECF244321}">
                <p14:modId xmlns:p14="http://schemas.microsoft.com/office/powerpoint/2010/main" val="603430524"/>
              </p:ext>
            </p:extLst>
          </p:nvPr>
        </p:nvGraphicFramePr>
        <p:xfrm>
          <a:off x="235131" y="893376"/>
          <a:ext cx="8673725" cy="5555618"/>
        </p:xfrm>
        <a:graphic>
          <a:graphicData uri="http://schemas.openxmlformats.org/drawingml/2006/table">
            <a:tbl>
              <a:tblPr rtl="1" firstRow="1" firstCol="1" bandRow="1">
                <a:noFill/>
                <a:tableStyleId>{4B87D739-B463-4BBC-A95C-F299514086B5}</a:tableStyleId>
              </a:tblPr>
              <a:tblGrid>
                <a:gridCol w="1293225">
                  <a:extLst>
                    <a:ext uri="{9D8B030D-6E8A-4147-A177-3AD203B41FA5}">
                      <a16:colId xmlns:a16="http://schemas.microsoft.com/office/drawing/2014/main" val="20000"/>
                    </a:ext>
                  </a:extLst>
                </a:gridCol>
                <a:gridCol w="3745800">
                  <a:extLst>
                    <a:ext uri="{9D8B030D-6E8A-4147-A177-3AD203B41FA5}">
                      <a16:colId xmlns:a16="http://schemas.microsoft.com/office/drawing/2014/main" val="20001"/>
                    </a:ext>
                  </a:extLst>
                </a:gridCol>
                <a:gridCol w="3634700">
                  <a:extLst>
                    <a:ext uri="{9D8B030D-6E8A-4147-A177-3AD203B41FA5}">
                      <a16:colId xmlns:a16="http://schemas.microsoft.com/office/drawing/2014/main" val="20002"/>
                    </a:ext>
                  </a:extLst>
                </a:gridCol>
              </a:tblGrid>
              <a:tr h="136450">
                <a:tc>
                  <a:txBody>
                    <a:bodyPr/>
                    <a:lstStyle/>
                    <a:p>
                      <a:pPr marL="0" marR="0" lvl="0" indent="0" algn="r" rtl="1">
                        <a:lnSpc>
                          <a:spcPct val="107000"/>
                        </a:lnSpc>
                        <a:spcBef>
                          <a:spcPts val="0"/>
                        </a:spcBef>
                        <a:spcAft>
                          <a:spcPts val="0"/>
                        </a:spcAft>
                        <a:buNone/>
                      </a:pPr>
                      <a:r>
                        <a:rPr lang="ar" sz="1400" u="none" strike="noStrike" cap="none" dirty="0">
                          <a:latin typeface="Calibri"/>
                          <a:ea typeface="Calibri"/>
                          <a:cs typeface="Calibri"/>
                          <a:sym typeface="Calibri"/>
                        </a:rPr>
                        <a:t>المستوى</a:t>
                      </a:r>
                      <a:endParaRPr sz="1400" u="none" strike="noStrike" cap="none" dirty="0">
                        <a:latin typeface="Calibri"/>
                        <a:ea typeface="Calibri"/>
                        <a:cs typeface="Calibri"/>
                        <a:sym typeface="Calibri"/>
                      </a:endParaRPr>
                    </a:p>
                  </a:txBody>
                  <a:tcPr marL="54575" marR="54575" marT="0" marB="0"/>
                </a:tc>
                <a:tc>
                  <a:txBody>
                    <a:bodyPr/>
                    <a:lstStyle/>
                    <a:p>
                      <a:pPr marL="0" marR="0" lvl="0" indent="0" algn="r" rtl="1">
                        <a:lnSpc>
                          <a:spcPct val="107000"/>
                        </a:lnSpc>
                        <a:spcBef>
                          <a:spcPts val="0"/>
                        </a:spcBef>
                        <a:spcAft>
                          <a:spcPts val="0"/>
                        </a:spcAft>
                        <a:buNone/>
                      </a:pPr>
                      <a:r>
                        <a:rPr lang="ar" sz="1400" u="none" strike="noStrike" cap="none">
                          <a:latin typeface="Calibri"/>
                          <a:ea typeface="Calibri"/>
                          <a:cs typeface="Calibri"/>
                          <a:sym typeface="Calibri"/>
                        </a:rPr>
                        <a:t>مجموعات المستلزمات </a:t>
                      </a:r>
                      <a:endParaRPr sz="1400" u="none" strike="noStrike" cap="none">
                        <a:latin typeface="Calibri"/>
                        <a:ea typeface="Calibri"/>
                        <a:cs typeface="Calibri"/>
                        <a:sym typeface="Calibri"/>
                      </a:endParaRPr>
                    </a:p>
                  </a:txBody>
                  <a:tcPr marL="54575" marR="54575" marT="0" marB="0"/>
                </a:tc>
                <a:tc>
                  <a:txBody>
                    <a:bodyPr/>
                    <a:lstStyle/>
                    <a:p>
                      <a:pPr marL="0" marR="0" lvl="0" indent="0" algn="r" rtl="1">
                        <a:lnSpc>
                          <a:spcPct val="107000"/>
                        </a:lnSpc>
                        <a:spcBef>
                          <a:spcPts val="0"/>
                        </a:spcBef>
                        <a:spcAft>
                          <a:spcPts val="0"/>
                        </a:spcAft>
                        <a:buNone/>
                      </a:pPr>
                      <a:r>
                        <a:rPr lang="ar" sz="1400" u="none" strike="noStrike" cap="none">
                          <a:latin typeface="Calibri"/>
                          <a:ea typeface="Calibri"/>
                          <a:cs typeface="Calibri"/>
                          <a:sym typeface="Calibri"/>
                        </a:rPr>
                        <a:t>اللوازم التكميلية </a:t>
                      </a:r>
                      <a:endParaRPr sz="1400" u="none" strike="noStrike" cap="none">
                        <a:latin typeface="Calibri"/>
                        <a:ea typeface="Calibri"/>
                        <a:cs typeface="Calibri"/>
                        <a:sym typeface="Calibri"/>
                      </a:endParaRPr>
                    </a:p>
                  </a:txBody>
                  <a:tcPr marL="54575" marR="54575" marT="0" marB="0"/>
                </a:tc>
                <a:extLst>
                  <a:ext uri="{0D108BD9-81ED-4DB2-BD59-A6C34878D82A}">
                    <a16:rowId xmlns:a16="http://schemas.microsoft.com/office/drawing/2014/main" val="10000"/>
                  </a:ext>
                </a:extLst>
              </a:tr>
              <a:tr h="136450">
                <a:tc rowSpan="5">
                  <a:txBody>
                    <a:bodyPr/>
                    <a:lstStyle/>
                    <a:p>
                      <a:pPr marL="0" marR="0" lvl="0" indent="0" algn="r" rtl="1">
                        <a:lnSpc>
                          <a:spcPct val="107000"/>
                        </a:lnSpc>
                        <a:spcBef>
                          <a:spcPts val="0"/>
                        </a:spcBef>
                        <a:spcAft>
                          <a:spcPts val="0"/>
                        </a:spcAft>
                        <a:buNone/>
                      </a:pPr>
                      <a:r>
                        <a:rPr lang="ar" sz="1400" u="none" strike="noStrike" cap="none" dirty="0">
                          <a:latin typeface="Calibri"/>
                          <a:ea typeface="Calibri"/>
                          <a:cs typeface="Calibri"/>
                          <a:sym typeface="Calibri"/>
                        </a:rPr>
                        <a:t>مستوى المجتمع/المركز الصحي الرسمي</a:t>
                      </a:r>
                      <a:endParaRPr sz="1400" u="none" strike="noStrike" cap="none" dirty="0">
                        <a:latin typeface="Calibri"/>
                        <a:ea typeface="Calibri"/>
                        <a:cs typeface="Calibri"/>
                        <a:sym typeface="Calibri"/>
                      </a:endParaRPr>
                    </a:p>
                  </a:txBody>
                  <a:tcPr marL="54575" marR="54575" marT="0" marB="0"/>
                </a:tc>
                <a:tc>
                  <a:txBody>
                    <a:bodyPr/>
                    <a:lstStyle/>
                    <a:p>
                      <a:pPr marL="0" marR="0" lvl="0" indent="0" algn="r" rtl="1">
                        <a:lnSpc>
                          <a:spcPct val="107000"/>
                        </a:lnSpc>
                        <a:spcBef>
                          <a:spcPts val="0"/>
                        </a:spcBef>
                        <a:spcAft>
                          <a:spcPts val="0"/>
                        </a:spcAft>
                        <a:buNone/>
                      </a:pPr>
                      <a:r>
                        <a:rPr lang="ar" sz="1400" u="none" strike="noStrike" cap="none">
                          <a:solidFill>
                            <a:srgbClr val="15395B"/>
                          </a:solidFill>
                          <a:latin typeface="Calibri"/>
                          <a:ea typeface="Calibri"/>
                          <a:cs typeface="Calibri"/>
                          <a:sym typeface="Calibri"/>
                        </a:rPr>
                        <a:t>مجموعة المستلزمات 1[أ]: الواقيات الذكرية </a:t>
                      </a:r>
                      <a:endParaRPr sz="1400" u="none" strike="noStrike" cap="none">
                        <a:solidFill>
                          <a:srgbClr val="15395B"/>
                        </a:solidFill>
                        <a:latin typeface="Calibri"/>
                        <a:ea typeface="Calibri"/>
                        <a:cs typeface="Calibri"/>
                        <a:sym typeface="Calibri"/>
                      </a:endParaRPr>
                    </a:p>
                  </a:txBody>
                  <a:tcPr marL="54575" marR="54575" marT="0" marB="0">
                    <a:solidFill>
                      <a:srgbClr val="CDE0F2"/>
                    </a:solidFill>
                  </a:tcPr>
                </a:tc>
                <a:tc>
                  <a:txBody>
                    <a:bodyPr/>
                    <a:lstStyle/>
                    <a:p>
                      <a:pPr marL="0" marR="0" lvl="0" indent="0" algn="r" rtl="1">
                        <a:lnSpc>
                          <a:spcPct val="107000"/>
                        </a:lnSpc>
                        <a:spcBef>
                          <a:spcPts val="0"/>
                        </a:spcBef>
                        <a:spcAft>
                          <a:spcPts val="0"/>
                        </a:spcAft>
                        <a:buNone/>
                      </a:pPr>
                      <a:r>
                        <a:rPr lang="ar" sz="1400" u="none" strike="noStrike" cap="none">
                          <a:solidFill>
                            <a:srgbClr val="15395B"/>
                          </a:solidFill>
                          <a:latin typeface="Calibri"/>
                          <a:ea typeface="Calibri"/>
                          <a:cs typeface="Calibri"/>
                          <a:sym typeface="Calibri"/>
                        </a:rPr>
                        <a:t>الواقيات الأنثوية </a:t>
                      </a:r>
                      <a:endParaRPr sz="1400" u="none" strike="noStrike" cap="none">
                        <a:solidFill>
                          <a:srgbClr val="15395B"/>
                        </a:solidFill>
                        <a:latin typeface="Calibri"/>
                        <a:ea typeface="Calibri"/>
                        <a:cs typeface="Calibri"/>
                        <a:sym typeface="Calibri"/>
                      </a:endParaRPr>
                    </a:p>
                  </a:txBody>
                  <a:tcPr marL="54575" marR="54575" marT="0" marB="0">
                    <a:solidFill>
                      <a:srgbClr val="CDE0F2"/>
                    </a:solidFill>
                  </a:tcPr>
                </a:tc>
                <a:extLst>
                  <a:ext uri="{0D108BD9-81ED-4DB2-BD59-A6C34878D82A}">
                    <a16:rowId xmlns:a16="http://schemas.microsoft.com/office/drawing/2014/main" val="10001"/>
                  </a:ext>
                </a:extLst>
              </a:tr>
              <a:tr h="136450">
                <a:tc vMerge="1">
                  <a:txBody>
                    <a:bodyPr/>
                    <a:lstStyle/>
                    <a:p>
                      <a:endParaRPr lang="en-US"/>
                    </a:p>
                  </a:txBody>
                  <a:tcPr/>
                </a:tc>
                <a:tc>
                  <a:txBody>
                    <a:bodyPr/>
                    <a:lstStyle/>
                    <a:p>
                      <a:pPr marL="0" marR="0" lvl="0" indent="0" algn="r" rtl="1">
                        <a:lnSpc>
                          <a:spcPct val="107000"/>
                        </a:lnSpc>
                        <a:spcBef>
                          <a:spcPts val="0"/>
                        </a:spcBef>
                        <a:spcAft>
                          <a:spcPts val="0"/>
                        </a:spcAft>
                        <a:buNone/>
                      </a:pPr>
                      <a:r>
                        <a:rPr lang="ar" sz="1400" u="none" strike="noStrike" cap="none">
                          <a:solidFill>
                            <a:srgbClr val="15395B"/>
                          </a:solidFill>
                          <a:latin typeface="Calibri"/>
                          <a:ea typeface="Calibri"/>
                          <a:cs typeface="Calibri"/>
                          <a:sym typeface="Calibri"/>
                        </a:rPr>
                        <a:t>مجموعة المستلزمات 2: الولادة النظيفة ([أ] و[ب]) </a:t>
                      </a:r>
                      <a:endParaRPr sz="1400" u="none" strike="noStrike" cap="none">
                        <a:solidFill>
                          <a:srgbClr val="15395B"/>
                        </a:solidFill>
                        <a:latin typeface="Calibri"/>
                        <a:ea typeface="Calibri"/>
                        <a:cs typeface="Calibri"/>
                        <a:sym typeface="Calibri"/>
                      </a:endParaRPr>
                    </a:p>
                  </a:txBody>
                  <a:tcPr marL="54575" marR="54575" marT="0" marB="0">
                    <a:solidFill>
                      <a:srgbClr val="E6EFF8"/>
                    </a:solidFill>
                  </a:tcPr>
                </a:tc>
                <a:tc>
                  <a:txBody>
                    <a:bodyPr/>
                    <a:lstStyle/>
                    <a:p>
                      <a:pPr marL="0" marR="0" lvl="0" indent="0" algn="r" rtl="1">
                        <a:lnSpc>
                          <a:spcPct val="107000"/>
                        </a:lnSpc>
                        <a:spcBef>
                          <a:spcPts val="0"/>
                        </a:spcBef>
                        <a:spcAft>
                          <a:spcPts val="0"/>
                        </a:spcAft>
                        <a:buNone/>
                      </a:pPr>
                      <a:r>
                        <a:rPr lang="ar" sz="1400" u="none" strike="noStrike" cap="none">
                          <a:solidFill>
                            <a:srgbClr val="15395B"/>
                          </a:solidFill>
                          <a:latin typeface="Calibri"/>
                          <a:ea typeface="Calibri"/>
                          <a:cs typeface="Calibri"/>
                          <a:sym typeface="Calibri"/>
                        </a:rPr>
                        <a:t>جل الكلورهيكسيدين </a:t>
                      </a:r>
                      <a:endParaRPr sz="1400" u="none" strike="noStrike" cap="none">
                        <a:solidFill>
                          <a:srgbClr val="15395B"/>
                        </a:solidFill>
                        <a:latin typeface="Calibri"/>
                        <a:ea typeface="Calibri"/>
                        <a:cs typeface="Calibri"/>
                        <a:sym typeface="Calibri"/>
                      </a:endParaRPr>
                    </a:p>
                  </a:txBody>
                  <a:tcPr marL="54575" marR="54575" marT="0" marB="0">
                    <a:solidFill>
                      <a:srgbClr val="E6EFF8"/>
                    </a:solidFill>
                  </a:tcPr>
                </a:tc>
                <a:extLst>
                  <a:ext uri="{0D108BD9-81ED-4DB2-BD59-A6C34878D82A}">
                    <a16:rowId xmlns:a16="http://schemas.microsoft.com/office/drawing/2014/main" val="10002"/>
                  </a:ext>
                </a:extLst>
              </a:tr>
              <a:tr h="136450">
                <a:tc vMerge="1">
                  <a:txBody>
                    <a:bodyPr/>
                    <a:lstStyle/>
                    <a:p>
                      <a:endParaRPr lang="en-US"/>
                    </a:p>
                  </a:txBody>
                  <a:tcPr/>
                </a:tc>
                <a:tc>
                  <a:txBody>
                    <a:bodyPr/>
                    <a:lstStyle/>
                    <a:p>
                      <a:pPr marL="0" marR="0" lvl="0" indent="0" algn="r" rtl="1">
                        <a:lnSpc>
                          <a:spcPct val="107000"/>
                        </a:lnSpc>
                        <a:spcBef>
                          <a:spcPts val="0"/>
                        </a:spcBef>
                        <a:spcAft>
                          <a:spcPts val="0"/>
                        </a:spcAft>
                        <a:buNone/>
                      </a:pPr>
                      <a:r>
                        <a:rPr lang="ar" sz="1400" u="none" strike="noStrike" cap="none">
                          <a:solidFill>
                            <a:srgbClr val="15395B"/>
                          </a:solidFill>
                          <a:latin typeface="Calibri"/>
                          <a:ea typeface="Calibri"/>
                          <a:cs typeface="Calibri"/>
                          <a:sym typeface="Calibri"/>
                        </a:rPr>
                        <a:t>مجموعة المستلزمات 3: علاج ما بعد الاغتصاب </a:t>
                      </a:r>
                      <a:endParaRPr sz="1400" u="none" strike="noStrike" cap="none">
                        <a:solidFill>
                          <a:srgbClr val="15395B"/>
                        </a:solidFill>
                        <a:latin typeface="Calibri"/>
                        <a:ea typeface="Calibri"/>
                        <a:cs typeface="Calibri"/>
                        <a:sym typeface="Calibri"/>
                      </a:endParaRPr>
                    </a:p>
                  </a:txBody>
                  <a:tcPr marL="54575" marR="54575" marT="0" marB="0">
                    <a:solidFill>
                      <a:srgbClr val="CDE0F2"/>
                    </a:solidFill>
                  </a:tcPr>
                </a:tc>
                <a:tc>
                  <a:txBody>
                    <a:bodyPr/>
                    <a:lstStyle/>
                    <a:p>
                      <a:pPr marL="0" marR="0" lvl="0" indent="0" algn="r" rtl="1">
                        <a:lnSpc>
                          <a:spcPct val="107000"/>
                        </a:lnSpc>
                        <a:spcBef>
                          <a:spcPts val="0"/>
                        </a:spcBef>
                        <a:spcAft>
                          <a:spcPts val="0"/>
                        </a:spcAft>
                        <a:buNone/>
                      </a:pPr>
                      <a:r>
                        <a:rPr lang="ar" sz="1400" u="none" strike="noStrike" cap="none">
                          <a:solidFill>
                            <a:srgbClr val="15395B"/>
                          </a:solidFill>
                          <a:latin typeface="Calibri"/>
                          <a:ea typeface="Calibri"/>
                          <a:cs typeface="Calibri"/>
                          <a:sym typeface="Calibri"/>
                        </a:rPr>
                        <a:t>ميزوبروستول</a:t>
                      </a:r>
                      <a:endParaRPr sz="1400" u="none" strike="noStrike" cap="none">
                        <a:solidFill>
                          <a:srgbClr val="15395B"/>
                        </a:solidFill>
                        <a:latin typeface="Calibri"/>
                        <a:ea typeface="Calibri"/>
                        <a:cs typeface="Calibri"/>
                        <a:sym typeface="Calibri"/>
                      </a:endParaRPr>
                    </a:p>
                  </a:txBody>
                  <a:tcPr marL="54575" marR="54575" marT="0" marB="0">
                    <a:solidFill>
                      <a:srgbClr val="CDE0F2"/>
                    </a:solidFill>
                  </a:tcPr>
                </a:tc>
                <a:extLst>
                  <a:ext uri="{0D108BD9-81ED-4DB2-BD59-A6C34878D82A}">
                    <a16:rowId xmlns:a16="http://schemas.microsoft.com/office/drawing/2014/main" val="10003"/>
                  </a:ext>
                </a:extLst>
              </a:tr>
              <a:tr h="279200">
                <a:tc vMerge="1">
                  <a:txBody>
                    <a:bodyPr/>
                    <a:lstStyle/>
                    <a:p>
                      <a:endParaRPr lang="en-US"/>
                    </a:p>
                  </a:txBody>
                  <a:tcPr/>
                </a:tc>
                <a:tc>
                  <a:txBody>
                    <a:bodyPr/>
                    <a:lstStyle/>
                    <a:p>
                      <a:pPr marL="0" marR="0" lvl="0" indent="0" algn="r" rtl="1">
                        <a:lnSpc>
                          <a:spcPct val="107000"/>
                        </a:lnSpc>
                        <a:spcBef>
                          <a:spcPts val="0"/>
                        </a:spcBef>
                        <a:spcAft>
                          <a:spcPts val="0"/>
                        </a:spcAft>
                        <a:buNone/>
                      </a:pPr>
                      <a:r>
                        <a:rPr lang="ar" sz="1400" u="none" strike="noStrike" cap="none" dirty="0">
                          <a:solidFill>
                            <a:srgbClr val="15395B"/>
                          </a:solidFill>
                          <a:latin typeface="Calibri"/>
                          <a:ea typeface="Calibri"/>
                          <a:cs typeface="Calibri"/>
                          <a:sym typeface="Calibri"/>
                        </a:rPr>
                        <a:t>مجموعة المستلزمات 4: وسائل منع الحمل القابلة للحقن والفموية </a:t>
                      </a:r>
                      <a:endParaRPr sz="1400" u="none" strike="noStrike" cap="none" dirty="0">
                        <a:solidFill>
                          <a:srgbClr val="15395B"/>
                        </a:solidFill>
                        <a:latin typeface="Calibri"/>
                        <a:ea typeface="Calibri"/>
                        <a:cs typeface="Calibri"/>
                        <a:sym typeface="Calibri"/>
                      </a:endParaRPr>
                    </a:p>
                  </a:txBody>
                  <a:tcPr marL="54575" marR="54575" marT="0" marB="0">
                    <a:solidFill>
                      <a:srgbClr val="E6EFF8"/>
                    </a:solidFill>
                  </a:tcPr>
                </a:tc>
                <a:tc>
                  <a:txBody>
                    <a:bodyPr/>
                    <a:lstStyle/>
                    <a:p>
                      <a:pPr marL="0" marR="0" lvl="0" indent="0" algn="r" rtl="1">
                        <a:lnSpc>
                          <a:spcPct val="107000"/>
                        </a:lnSpc>
                        <a:spcBef>
                          <a:spcPts val="0"/>
                        </a:spcBef>
                        <a:spcAft>
                          <a:spcPts val="0"/>
                        </a:spcAft>
                        <a:buNone/>
                      </a:pPr>
                      <a:r>
                        <a:rPr lang="ar" sz="1400" u="none" strike="noStrike" cap="none">
                          <a:solidFill>
                            <a:srgbClr val="15395B"/>
                          </a:solidFill>
                          <a:latin typeface="Calibri"/>
                          <a:ea typeface="Calibri"/>
                          <a:cs typeface="Calibri"/>
                          <a:sym typeface="Calibri"/>
                        </a:rPr>
                        <a:t>مجموعة مستلزمات رعاية الأطفال حديثي الولادة (مجموعة مستلزمات الأطفال حديثي الولادة)</a:t>
                      </a:r>
                      <a:endParaRPr sz="1400" u="none" strike="noStrike" cap="none">
                        <a:solidFill>
                          <a:srgbClr val="15395B"/>
                        </a:solidFill>
                        <a:latin typeface="Calibri"/>
                        <a:ea typeface="Calibri"/>
                        <a:cs typeface="Calibri"/>
                        <a:sym typeface="Calibri"/>
                      </a:endParaRPr>
                    </a:p>
                  </a:txBody>
                  <a:tcPr marL="54575" marR="54575" marT="0" marB="0">
                    <a:solidFill>
                      <a:srgbClr val="E6EFF8"/>
                    </a:solidFill>
                  </a:tcPr>
                </a:tc>
                <a:extLst>
                  <a:ext uri="{0D108BD9-81ED-4DB2-BD59-A6C34878D82A}">
                    <a16:rowId xmlns:a16="http://schemas.microsoft.com/office/drawing/2014/main" val="10004"/>
                  </a:ext>
                </a:extLst>
              </a:tr>
              <a:tr h="136450">
                <a:tc vMerge="1">
                  <a:txBody>
                    <a:bodyPr/>
                    <a:lstStyle/>
                    <a:p>
                      <a:endParaRPr lang="en-US"/>
                    </a:p>
                  </a:txBody>
                  <a:tcPr/>
                </a:tc>
                <a:tc>
                  <a:txBody>
                    <a:bodyPr/>
                    <a:lstStyle/>
                    <a:p>
                      <a:pPr marL="0" marR="0" lvl="0" indent="0" algn="r" rtl="1">
                        <a:lnSpc>
                          <a:spcPct val="107000"/>
                        </a:lnSpc>
                        <a:spcBef>
                          <a:spcPts val="0"/>
                        </a:spcBef>
                        <a:spcAft>
                          <a:spcPts val="0"/>
                        </a:spcAft>
                        <a:buNone/>
                      </a:pPr>
                      <a:r>
                        <a:rPr lang="ar" sz="1400" u="none" strike="noStrike" cap="none" dirty="0">
                          <a:solidFill>
                            <a:srgbClr val="15395B"/>
                          </a:solidFill>
                          <a:latin typeface="Calibri"/>
                          <a:ea typeface="Calibri"/>
                          <a:cs typeface="Calibri"/>
                          <a:sym typeface="Calibri"/>
                        </a:rPr>
                        <a:t>مجموعة المستلزمات 5: علاج الأمراض المنقولة جنسياً</a:t>
                      </a:r>
                      <a:endParaRPr sz="1400" u="none" strike="noStrike" cap="none" dirty="0">
                        <a:solidFill>
                          <a:srgbClr val="15395B"/>
                        </a:solidFill>
                        <a:latin typeface="Calibri"/>
                        <a:ea typeface="Calibri"/>
                        <a:cs typeface="Calibri"/>
                        <a:sym typeface="Calibri"/>
                      </a:endParaRPr>
                    </a:p>
                  </a:txBody>
                  <a:tcPr marL="54575" marR="54575" marT="0" marB="0">
                    <a:solidFill>
                      <a:srgbClr val="CDE0F2"/>
                    </a:solidFill>
                  </a:tcPr>
                </a:tc>
                <a:tc>
                  <a:txBody>
                    <a:bodyPr/>
                    <a:lstStyle/>
                    <a:p>
                      <a:pPr marL="0" marR="0" lvl="0" indent="0" algn="r" rtl="1">
                        <a:lnSpc>
                          <a:spcPct val="107000"/>
                        </a:lnSpc>
                        <a:spcBef>
                          <a:spcPts val="0"/>
                        </a:spcBef>
                        <a:spcAft>
                          <a:spcPts val="0"/>
                        </a:spcAft>
                        <a:buNone/>
                      </a:pPr>
                      <a:r>
                        <a:rPr lang="ar" sz="1400" u="none" strike="noStrike" cap="none">
                          <a:solidFill>
                            <a:srgbClr val="15395B"/>
                          </a:solidFill>
                          <a:latin typeface="Calibri"/>
                          <a:ea typeface="Calibri"/>
                          <a:cs typeface="Calibri"/>
                          <a:sym typeface="Calibri"/>
                        </a:rPr>
                        <a:t>أسيتات ميدروكسي بروجستيرون (الديبوبروفيرا) (DMPA-SC)</a:t>
                      </a:r>
                      <a:endParaRPr sz="1400" u="none" strike="noStrike" cap="none">
                        <a:solidFill>
                          <a:srgbClr val="15395B"/>
                        </a:solidFill>
                        <a:latin typeface="Calibri"/>
                        <a:ea typeface="Calibri"/>
                        <a:cs typeface="Calibri"/>
                        <a:sym typeface="Calibri"/>
                      </a:endParaRPr>
                    </a:p>
                  </a:txBody>
                  <a:tcPr marL="54575" marR="54575" marT="0" marB="0">
                    <a:solidFill>
                      <a:srgbClr val="CDE0F2"/>
                    </a:solidFill>
                  </a:tcPr>
                </a:tc>
                <a:extLst>
                  <a:ext uri="{0D108BD9-81ED-4DB2-BD59-A6C34878D82A}">
                    <a16:rowId xmlns:a16="http://schemas.microsoft.com/office/drawing/2014/main" val="10005"/>
                  </a:ext>
                </a:extLst>
              </a:tr>
              <a:tr h="136450">
                <a:tc rowSpan="8">
                  <a:txBody>
                    <a:bodyPr/>
                    <a:lstStyle/>
                    <a:p>
                      <a:pPr marL="0" marR="0" lvl="0" indent="0" algn="r" rtl="1">
                        <a:lnSpc>
                          <a:spcPct val="107000"/>
                        </a:lnSpc>
                        <a:spcBef>
                          <a:spcPts val="0"/>
                        </a:spcBef>
                        <a:spcAft>
                          <a:spcPts val="0"/>
                        </a:spcAft>
                        <a:buNone/>
                      </a:pPr>
                      <a:r>
                        <a:rPr lang="ar" sz="1400" u="none" strike="noStrike" cap="none">
                          <a:latin typeface="Calibri"/>
                          <a:ea typeface="Calibri"/>
                          <a:cs typeface="Calibri"/>
                          <a:sym typeface="Calibri"/>
                        </a:rPr>
                        <a:t>مستوى مرفق الرعاية الصحية الأولية (BEmONC)</a:t>
                      </a:r>
                      <a:endParaRPr sz="1400" u="none" strike="noStrike" cap="none">
                        <a:latin typeface="Calibri"/>
                        <a:ea typeface="Calibri"/>
                        <a:cs typeface="Calibri"/>
                        <a:sym typeface="Calibri"/>
                      </a:endParaRPr>
                    </a:p>
                  </a:txBody>
                  <a:tcPr marL="54575" marR="54575" marT="0" marB="0"/>
                </a:tc>
                <a:tc>
                  <a:txBody>
                    <a:bodyPr/>
                    <a:lstStyle/>
                    <a:p>
                      <a:pPr marL="0" marR="0" lvl="0" indent="0" algn="r" rtl="1">
                        <a:lnSpc>
                          <a:spcPct val="107000"/>
                        </a:lnSpc>
                        <a:spcBef>
                          <a:spcPts val="0"/>
                        </a:spcBef>
                        <a:spcAft>
                          <a:spcPts val="0"/>
                        </a:spcAft>
                        <a:buNone/>
                      </a:pPr>
                      <a:r>
                        <a:rPr lang="ar" sz="1400" u="none" strike="noStrike" cap="none">
                          <a:solidFill>
                            <a:srgbClr val="15395B"/>
                          </a:solidFill>
                          <a:latin typeface="Calibri"/>
                          <a:ea typeface="Calibri"/>
                          <a:cs typeface="Calibri"/>
                          <a:sym typeface="Calibri"/>
                        </a:rPr>
                        <a:t>مجموعة المستلزمات 6: المساعدة في الولادة السريرية – مستلزمات القبالة ([أ] و[ب]) </a:t>
                      </a:r>
                      <a:endParaRPr sz="1400" u="none" strike="noStrike" cap="none">
                        <a:solidFill>
                          <a:srgbClr val="15395B"/>
                        </a:solidFill>
                        <a:latin typeface="Calibri"/>
                        <a:ea typeface="Calibri"/>
                        <a:cs typeface="Calibri"/>
                        <a:sym typeface="Calibri"/>
                      </a:endParaRPr>
                    </a:p>
                  </a:txBody>
                  <a:tcPr marL="54575" marR="54575" marT="0" marB="0">
                    <a:solidFill>
                      <a:srgbClr val="E6EFF8"/>
                    </a:solidFill>
                  </a:tcPr>
                </a:tc>
                <a:tc>
                  <a:txBody>
                    <a:bodyPr/>
                    <a:lstStyle/>
                    <a:p>
                      <a:pPr marL="0" marR="0" lvl="0" indent="0" algn="r" rtl="1">
                        <a:lnSpc>
                          <a:spcPct val="107000"/>
                        </a:lnSpc>
                        <a:spcBef>
                          <a:spcPts val="0"/>
                        </a:spcBef>
                        <a:spcAft>
                          <a:spcPts val="0"/>
                        </a:spcAft>
                        <a:buNone/>
                      </a:pPr>
                      <a:r>
                        <a:rPr lang="ar" sz="1400" b="1" u="none" strike="noStrike" cap="none">
                          <a:solidFill>
                            <a:srgbClr val="15395B"/>
                          </a:solidFill>
                          <a:latin typeface="Calibri"/>
                          <a:ea typeface="Calibri"/>
                          <a:cs typeface="Calibri"/>
                          <a:sym typeface="Calibri"/>
                        </a:rPr>
                        <a:t>مجموعة المستلزمات 7[أ]: اللولب الرحمي (IUD)</a:t>
                      </a:r>
                      <a:endParaRPr sz="1400" b="1" u="none" strike="noStrike" cap="none">
                        <a:solidFill>
                          <a:srgbClr val="15395B"/>
                        </a:solidFill>
                        <a:latin typeface="Calibri"/>
                        <a:ea typeface="Calibri"/>
                        <a:cs typeface="Calibri"/>
                        <a:sym typeface="Calibri"/>
                      </a:endParaRPr>
                    </a:p>
                  </a:txBody>
                  <a:tcPr marL="54575" marR="54575" marT="0" marB="0">
                    <a:solidFill>
                      <a:srgbClr val="E6EFF8"/>
                    </a:solidFill>
                  </a:tcPr>
                </a:tc>
                <a:extLst>
                  <a:ext uri="{0D108BD9-81ED-4DB2-BD59-A6C34878D82A}">
                    <a16:rowId xmlns:a16="http://schemas.microsoft.com/office/drawing/2014/main" val="10006"/>
                  </a:ext>
                </a:extLst>
              </a:tr>
              <a:tr h="136450">
                <a:tc vMerge="1">
                  <a:txBody>
                    <a:bodyPr/>
                    <a:lstStyle/>
                    <a:p>
                      <a:endParaRPr lang="en-US"/>
                    </a:p>
                  </a:txBody>
                  <a:tcPr/>
                </a:tc>
                <a:tc>
                  <a:txBody>
                    <a:bodyPr/>
                    <a:lstStyle/>
                    <a:p>
                      <a:pPr marL="0" marR="0" lvl="0" indent="0" algn="r" rtl="1">
                        <a:lnSpc>
                          <a:spcPct val="107000"/>
                        </a:lnSpc>
                        <a:spcBef>
                          <a:spcPts val="0"/>
                        </a:spcBef>
                        <a:spcAft>
                          <a:spcPts val="0"/>
                        </a:spcAft>
                        <a:buNone/>
                      </a:pPr>
                      <a:r>
                        <a:rPr lang="ar" sz="1400" u="none" strike="noStrike" cap="none">
                          <a:solidFill>
                            <a:srgbClr val="15395B"/>
                          </a:solidFill>
                          <a:latin typeface="Calibri"/>
                          <a:ea typeface="Calibri"/>
                          <a:cs typeface="Calibri"/>
                          <a:sym typeface="Calibri"/>
                        </a:rPr>
                        <a:t>مجموعة المستلزمات 8: علاج مضاعفات الإجهاض أو الإسقاط </a:t>
                      </a:r>
                      <a:endParaRPr sz="1400" u="none" strike="noStrike" cap="none">
                        <a:solidFill>
                          <a:srgbClr val="15395B"/>
                        </a:solidFill>
                        <a:latin typeface="Calibri"/>
                        <a:ea typeface="Calibri"/>
                        <a:cs typeface="Calibri"/>
                        <a:sym typeface="Calibri"/>
                      </a:endParaRPr>
                    </a:p>
                  </a:txBody>
                  <a:tcPr marL="54575" marR="54575" marT="0" marB="0">
                    <a:solidFill>
                      <a:srgbClr val="CDE0F2"/>
                    </a:solidFill>
                  </a:tcPr>
                </a:tc>
                <a:tc>
                  <a:txBody>
                    <a:bodyPr/>
                    <a:lstStyle/>
                    <a:p>
                      <a:pPr marL="0" marR="0" lvl="0" indent="0" algn="r" rtl="1">
                        <a:lnSpc>
                          <a:spcPct val="107000"/>
                        </a:lnSpc>
                        <a:spcBef>
                          <a:spcPts val="0"/>
                        </a:spcBef>
                        <a:spcAft>
                          <a:spcPts val="0"/>
                        </a:spcAft>
                        <a:buNone/>
                      </a:pPr>
                      <a:r>
                        <a:rPr lang="ar" sz="1400" b="1" u="none" strike="noStrike" cap="none">
                          <a:solidFill>
                            <a:srgbClr val="15395B"/>
                          </a:solidFill>
                          <a:latin typeface="Calibri"/>
                          <a:ea typeface="Calibri"/>
                          <a:cs typeface="Calibri"/>
                          <a:sym typeface="Calibri"/>
                        </a:rPr>
                        <a:t>مجموعة المستلزمات 7[ب]: غرسات منع الحمل (Implant)</a:t>
                      </a:r>
                      <a:endParaRPr sz="1400" b="1" u="none" strike="noStrike" cap="none">
                        <a:solidFill>
                          <a:srgbClr val="15395B"/>
                        </a:solidFill>
                        <a:latin typeface="Calibri"/>
                        <a:ea typeface="Calibri"/>
                        <a:cs typeface="Calibri"/>
                        <a:sym typeface="Calibri"/>
                      </a:endParaRPr>
                    </a:p>
                  </a:txBody>
                  <a:tcPr marL="54575" marR="54575" marT="0" marB="0">
                    <a:solidFill>
                      <a:srgbClr val="CDE0F2"/>
                    </a:solidFill>
                  </a:tcPr>
                </a:tc>
                <a:extLst>
                  <a:ext uri="{0D108BD9-81ED-4DB2-BD59-A6C34878D82A}">
                    <a16:rowId xmlns:a16="http://schemas.microsoft.com/office/drawing/2014/main" val="10007"/>
                  </a:ext>
                </a:extLst>
              </a:tr>
              <a:tr h="136450">
                <a:tc vMerge="1">
                  <a:txBody>
                    <a:bodyPr/>
                    <a:lstStyle/>
                    <a:p>
                      <a:endParaRPr lang="en-US"/>
                    </a:p>
                  </a:txBody>
                  <a:tcPr/>
                </a:tc>
                <a:tc>
                  <a:txBody>
                    <a:bodyPr/>
                    <a:lstStyle/>
                    <a:p>
                      <a:pPr marL="0" marR="0" lvl="0" indent="0" algn="r" rtl="1">
                        <a:lnSpc>
                          <a:spcPct val="107000"/>
                        </a:lnSpc>
                        <a:spcBef>
                          <a:spcPts val="0"/>
                        </a:spcBef>
                        <a:spcAft>
                          <a:spcPts val="0"/>
                        </a:spcAft>
                        <a:buNone/>
                      </a:pPr>
                      <a:r>
                        <a:rPr lang="ar" sz="1400" u="none" strike="noStrike" cap="none">
                          <a:solidFill>
                            <a:srgbClr val="15395B"/>
                          </a:solidFill>
                          <a:latin typeface="Calibri"/>
                          <a:ea typeface="Calibri"/>
                          <a:cs typeface="Calibri"/>
                          <a:sym typeface="Calibri"/>
                        </a:rPr>
                        <a:t>مجموعة المستلزمات 9: علاج الجروح الصغيرة في عنق الرحم والمهبل</a:t>
                      </a:r>
                      <a:endParaRPr sz="1400" u="none" strike="noStrike" cap="none">
                        <a:solidFill>
                          <a:srgbClr val="15395B"/>
                        </a:solidFill>
                        <a:latin typeface="Calibri"/>
                        <a:ea typeface="Calibri"/>
                        <a:cs typeface="Calibri"/>
                        <a:sym typeface="Calibri"/>
                      </a:endParaRPr>
                    </a:p>
                  </a:txBody>
                  <a:tcPr marL="54575" marR="54575" marT="0" marB="0">
                    <a:solidFill>
                      <a:srgbClr val="E6EFF8"/>
                    </a:solidFill>
                  </a:tcPr>
                </a:tc>
                <a:tc>
                  <a:txBody>
                    <a:bodyPr/>
                    <a:lstStyle/>
                    <a:p>
                      <a:pPr marL="0" marR="0" lvl="0" indent="0" algn="r" rtl="1">
                        <a:lnSpc>
                          <a:spcPct val="107000"/>
                        </a:lnSpc>
                        <a:spcBef>
                          <a:spcPts val="0"/>
                        </a:spcBef>
                        <a:spcAft>
                          <a:spcPts val="0"/>
                        </a:spcAft>
                        <a:buNone/>
                      </a:pPr>
                      <a:r>
                        <a:rPr lang="ar" sz="1400" u="none" strike="noStrike" cap="none">
                          <a:solidFill>
                            <a:srgbClr val="15395B"/>
                          </a:solidFill>
                          <a:latin typeface="Calibri"/>
                          <a:ea typeface="Calibri"/>
                          <a:cs typeface="Calibri"/>
                          <a:sym typeface="Calibri"/>
                        </a:rPr>
                        <a:t>ملابس غير هوائية مضادة للصدمات</a:t>
                      </a:r>
                      <a:endParaRPr sz="1400" u="none" strike="noStrike" cap="none">
                        <a:solidFill>
                          <a:srgbClr val="15395B"/>
                        </a:solidFill>
                        <a:latin typeface="Calibri"/>
                        <a:ea typeface="Calibri"/>
                        <a:cs typeface="Calibri"/>
                        <a:sym typeface="Calibri"/>
                      </a:endParaRPr>
                    </a:p>
                  </a:txBody>
                  <a:tcPr marL="54575" marR="54575" marT="0" marB="0">
                    <a:solidFill>
                      <a:srgbClr val="E6EFF8"/>
                    </a:solidFill>
                  </a:tcPr>
                </a:tc>
                <a:extLst>
                  <a:ext uri="{0D108BD9-81ED-4DB2-BD59-A6C34878D82A}">
                    <a16:rowId xmlns:a16="http://schemas.microsoft.com/office/drawing/2014/main" val="10008"/>
                  </a:ext>
                </a:extLst>
              </a:tr>
              <a:tr h="279200">
                <a:tc vMerge="1">
                  <a:txBody>
                    <a:bodyPr/>
                    <a:lstStyle/>
                    <a:p>
                      <a:endParaRPr lang="en-US"/>
                    </a:p>
                  </a:txBody>
                  <a:tcPr/>
                </a:tc>
                <a:tc rowSpan="5">
                  <a:txBody>
                    <a:bodyPr/>
                    <a:lstStyle/>
                    <a:p>
                      <a:pPr marL="0" marR="0" lvl="0" indent="0" algn="r" rtl="1">
                        <a:lnSpc>
                          <a:spcPct val="107000"/>
                        </a:lnSpc>
                        <a:spcBef>
                          <a:spcPts val="0"/>
                        </a:spcBef>
                        <a:spcAft>
                          <a:spcPts val="0"/>
                        </a:spcAft>
                        <a:buNone/>
                      </a:pPr>
                      <a:r>
                        <a:rPr lang="ar" sz="1400" u="none" strike="noStrike" cap="none" dirty="0">
                          <a:solidFill>
                            <a:srgbClr val="15395B"/>
                          </a:solidFill>
                          <a:latin typeface="Calibri"/>
                          <a:ea typeface="Calibri"/>
                          <a:cs typeface="Calibri"/>
                          <a:sym typeface="Calibri"/>
                        </a:rPr>
                        <a:t>مجموعة المستلزمات 10: الولادة بالمساعدة باستخدام طريقة الاستخراج بالشفط</a:t>
                      </a:r>
                      <a:endParaRPr sz="1400" dirty="0"/>
                    </a:p>
                    <a:p>
                      <a:pPr marL="0" marR="0" lvl="0" indent="0" algn="r" rtl="1">
                        <a:lnSpc>
                          <a:spcPct val="107000"/>
                        </a:lnSpc>
                        <a:spcBef>
                          <a:spcPts val="0"/>
                        </a:spcBef>
                        <a:spcAft>
                          <a:spcPts val="0"/>
                        </a:spcAft>
                        <a:buNone/>
                      </a:pPr>
                      <a:r>
                        <a:rPr lang="ar" sz="1400" u="none" strike="noStrike" cap="none" dirty="0">
                          <a:solidFill>
                            <a:srgbClr val="15395B"/>
                          </a:solidFill>
                          <a:latin typeface="Calibri"/>
                          <a:ea typeface="Calibri"/>
                          <a:cs typeface="Calibri"/>
                          <a:sym typeface="Calibri"/>
                        </a:rPr>
                        <a:t> </a:t>
                      </a:r>
                      <a:endParaRPr sz="1400" dirty="0"/>
                    </a:p>
                  </a:txBody>
                  <a:tcPr marL="54575" marR="54575" marT="0" marB="0">
                    <a:solidFill>
                      <a:srgbClr val="CDE0F2"/>
                    </a:solidFill>
                  </a:tcPr>
                </a:tc>
                <a:tc>
                  <a:txBody>
                    <a:bodyPr/>
                    <a:lstStyle/>
                    <a:p>
                      <a:pPr marL="0" marR="0" lvl="0" indent="0" algn="r" rtl="1">
                        <a:lnSpc>
                          <a:spcPct val="107000"/>
                        </a:lnSpc>
                        <a:spcBef>
                          <a:spcPts val="0"/>
                        </a:spcBef>
                        <a:spcAft>
                          <a:spcPts val="0"/>
                        </a:spcAft>
                        <a:buNone/>
                      </a:pPr>
                      <a:r>
                        <a:rPr lang="ar" sz="1400" u="none" strike="noStrike" cap="none" dirty="0">
                          <a:solidFill>
                            <a:srgbClr val="15395B"/>
                          </a:solidFill>
                          <a:latin typeface="Calibri"/>
                          <a:ea typeface="Calibri"/>
                          <a:cs typeface="Calibri"/>
                          <a:sym typeface="Calibri"/>
                        </a:rPr>
                        <a:t>مجموعة مستلزمات رعاية الأطفال حديثي الولادة (مجموعة مستلزمات حديثي الولادة في مرفق الرعاية الصحية الأولية)</a:t>
                      </a:r>
                      <a:endParaRPr sz="1400" u="none" strike="noStrike" cap="none" dirty="0">
                        <a:solidFill>
                          <a:srgbClr val="15395B"/>
                        </a:solidFill>
                        <a:latin typeface="Calibri"/>
                        <a:ea typeface="Calibri"/>
                        <a:cs typeface="Calibri"/>
                        <a:sym typeface="Calibri"/>
                      </a:endParaRPr>
                    </a:p>
                  </a:txBody>
                  <a:tcPr marL="54575" marR="54575" marT="0" marB="0">
                    <a:solidFill>
                      <a:srgbClr val="CDE0F2"/>
                    </a:solidFill>
                  </a:tcPr>
                </a:tc>
                <a:extLst>
                  <a:ext uri="{0D108BD9-81ED-4DB2-BD59-A6C34878D82A}">
                    <a16:rowId xmlns:a16="http://schemas.microsoft.com/office/drawing/2014/main" val="10009"/>
                  </a:ext>
                </a:extLst>
              </a:tr>
              <a:tr h="136450">
                <a:tc vMerge="1">
                  <a:txBody>
                    <a:bodyPr/>
                    <a:lstStyle/>
                    <a:p>
                      <a:endParaRPr lang="en-US"/>
                    </a:p>
                  </a:txBody>
                  <a:tcPr/>
                </a:tc>
                <a:tc vMerge="1">
                  <a:txBody>
                    <a:bodyPr/>
                    <a:lstStyle/>
                    <a:p>
                      <a:endParaRPr lang="en-US"/>
                    </a:p>
                  </a:txBody>
                  <a:tcPr/>
                </a:tc>
                <a:tc>
                  <a:txBody>
                    <a:bodyPr/>
                    <a:lstStyle/>
                    <a:p>
                      <a:pPr marL="0" marR="0" lvl="0" indent="0" algn="r" rtl="1">
                        <a:lnSpc>
                          <a:spcPct val="107000"/>
                        </a:lnSpc>
                        <a:spcBef>
                          <a:spcPts val="0"/>
                        </a:spcBef>
                        <a:spcAft>
                          <a:spcPts val="0"/>
                        </a:spcAft>
                        <a:buNone/>
                      </a:pPr>
                      <a:r>
                        <a:rPr lang="ar" sz="1400" u="none" strike="noStrike" cap="none">
                          <a:solidFill>
                            <a:srgbClr val="15395B"/>
                          </a:solidFill>
                          <a:latin typeface="Calibri"/>
                          <a:ea typeface="Calibri"/>
                          <a:cs typeface="Calibri"/>
                          <a:sym typeface="Calibri"/>
                        </a:rPr>
                        <a:t>الأوكسيتوسين</a:t>
                      </a:r>
                      <a:endParaRPr sz="1400" u="none" strike="noStrike" cap="none">
                        <a:solidFill>
                          <a:srgbClr val="15395B"/>
                        </a:solidFill>
                        <a:latin typeface="Calibri"/>
                        <a:ea typeface="Calibri"/>
                        <a:cs typeface="Calibri"/>
                        <a:sym typeface="Calibri"/>
                      </a:endParaRPr>
                    </a:p>
                  </a:txBody>
                  <a:tcPr marL="54575" marR="54575" marT="0" marB="0">
                    <a:solidFill>
                      <a:srgbClr val="E6EFF8"/>
                    </a:solidFill>
                  </a:tcPr>
                </a:tc>
                <a:extLst>
                  <a:ext uri="{0D108BD9-81ED-4DB2-BD59-A6C34878D82A}">
                    <a16:rowId xmlns:a16="http://schemas.microsoft.com/office/drawing/2014/main" val="10010"/>
                  </a:ext>
                </a:extLst>
              </a:tr>
              <a:tr h="279200">
                <a:tc vMerge="1">
                  <a:txBody>
                    <a:bodyPr/>
                    <a:lstStyle/>
                    <a:p>
                      <a:endParaRPr lang="en-US"/>
                    </a:p>
                  </a:txBody>
                  <a:tcPr/>
                </a:tc>
                <a:tc vMerge="1">
                  <a:txBody>
                    <a:bodyPr/>
                    <a:lstStyle/>
                    <a:p>
                      <a:endParaRPr lang="en-US"/>
                    </a:p>
                  </a:txBody>
                  <a:tcPr/>
                </a:tc>
                <a:tc>
                  <a:txBody>
                    <a:bodyPr/>
                    <a:lstStyle/>
                    <a:p>
                      <a:pPr marL="0" marR="0" lvl="0" indent="0" algn="r" rtl="1">
                        <a:lnSpc>
                          <a:spcPct val="107000"/>
                        </a:lnSpc>
                        <a:spcBef>
                          <a:spcPts val="0"/>
                        </a:spcBef>
                        <a:spcAft>
                          <a:spcPts val="0"/>
                        </a:spcAft>
                        <a:buNone/>
                      </a:pPr>
                      <a:r>
                        <a:rPr lang="ar" sz="1400" u="none" strike="noStrike" cap="none" dirty="0">
                          <a:solidFill>
                            <a:srgbClr val="15395B"/>
                          </a:solidFill>
                          <a:latin typeface="Calibri"/>
                          <a:ea typeface="Calibri"/>
                          <a:cs typeface="Calibri"/>
                          <a:sym typeface="Calibri"/>
                        </a:rPr>
                        <a:t>مجموعة المستلزمات المشتركة بين الوكالات لحالات الطوارئ المتعلقة بالصحة الإنجابية (وحدات الملاريا الأساسية والتكميلية)</a:t>
                      </a:r>
                      <a:endParaRPr sz="1400" u="none" strike="noStrike" cap="none" dirty="0">
                        <a:solidFill>
                          <a:srgbClr val="15395B"/>
                        </a:solidFill>
                        <a:latin typeface="Calibri"/>
                        <a:ea typeface="Calibri"/>
                        <a:cs typeface="Calibri"/>
                        <a:sym typeface="Calibri"/>
                      </a:endParaRPr>
                    </a:p>
                  </a:txBody>
                  <a:tcPr marL="54575" marR="54575" marT="0" marB="0">
                    <a:solidFill>
                      <a:srgbClr val="CDE0F2"/>
                    </a:solidFill>
                  </a:tcPr>
                </a:tc>
                <a:extLst>
                  <a:ext uri="{0D108BD9-81ED-4DB2-BD59-A6C34878D82A}">
                    <a16:rowId xmlns:a16="http://schemas.microsoft.com/office/drawing/2014/main" val="10011"/>
                  </a:ext>
                </a:extLst>
              </a:tr>
              <a:tr h="136450">
                <a:tc vMerge="1">
                  <a:txBody>
                    <a:bodyPr/>
                    <a:lstStyle/>
                    <a:p>
                      <a:endParaRPr lang="en-US"/>
                    </a:p>
                  </a:txBody>
                  <a:tcPr/>
                </a:tc>
                <a:tc vMerge="1">
                  <a:txBody>
                    <a:bodyPr/>
                    <a:lstStyle/>
                    <a:p>
                      <a:endParaRPr lang="en-US"/>
                    </a:p>
                  </a:txBody>
                  <a:tcPr/>
                </a:tc>
                <a:tc>
                  <a:txBody>
                    <a:bodyPr/>
                    <a:lstStyle/>
                    <a:p>
                      <a:pPr marL="0" marR="0" lvl="0" indent="0" algn="r" rtl="1">
                        <a:lnSpc>
                          <a:spcPct val="107000"/>
                        </a:lnSpc>
                        <a:spcBef>
                          <a:spcPts val="0"/>
                        </a:spcBef>
                        <a:spcAft>
                          <a:spcPts val="0"/>
                        </a:spcAft>
                        <a:buNone/>
                      </a:pPr>
                      <a:r>
                        <a:rPr lang="ar" sz="1400" u="none" strike="noStrike" cap="none">
                          <a:solidFill>
                            <a:srgbClr val="15395B"/>
                          </a:solidFill>
                          <a:latin typeface="Calibri"/>
                          <a:ea typeface="Calibri"/>
                          <a:cs typeface="Calibri"/>
                          <a:sym typeface="Calibri"/>
                        </a:rPr>
                        <a:t>ميفبريستون</a:t>
                      </a:r>
                      <a:endParaRPr sz="1400" u="none" strike="noStrike" cap="none">
                        <a:solidFill>
                          <a:srgbClr val="15395B"/>
                        </a:solidFill>
                        <a:latin typeface="Calibri"/>
                        <a:ea typeface="Calibri"/>
                        <a:cs typeface="Calibri"/>
                        <a:sym typeface="Calibri"/>
                      </a:endParaRPr>
                    </a:p>
                  </a:txBody>
                  <a:tcPr marL="54575" marR="54575" marT="0" marB="0">
                    <a:solidFill>
                      <a:srgbClr val="E6EFF8"/>
                    </a:solidFill>
                  </a:tcPr>
                </a:tc>
                <a:extLst>
                  <a:ext uri="{0D108BD9-81ED-4DB2-BD59-A6C34878D82A}">
                    <a16:rowId xmlns:a16="http://schemas.microsoft.com/office/drawing/2014/main" val="10012"/>
                  </a:ext>
                </a:extLst>
              </a:tr>
              <a:tr h="136450">
                <a:tc vMerge="1">
                  <a:txBody>
                    <a:bodyPr/>
                    <a:lstStyle/>
                    <a:p>
                      <a:endParaRPr lang="en-US"/>
                    </a:p>
                  </a:txBody>
                  <a:tcPr/>
                </a:tc>
                <a:tc vMerge="1">
                  <a:txBody>
                    <a:bodyPr/>
                    <a:lstStyle/>
                    <a:p>
                      <a:endParaRPr lang="en-US"/>
                    </a:p>
                  </a:txBody>
                  <a:tcPr/>
                </a:tc>
                <a:tc>
                  <a:txBody>
                    <a:bodyPr/>
                    <a:lstStyle/>
                    <a:p>
                      <a:pPr marL="0" marR="0" lvl="0" indent="0" algn="r" rtl="1">
                        <a:lnSpc>
                          <a:spcPct val="107000"/>
                        </a:lnSpc>
                        <a:spcBef>
                          <a:spcPts val="0"/>
                        </a:spcBef>
                        <a:spcAft>
                          <a:spcPts val="0"/>
                        </a:spcAft>
                        <a:buNone/>
                      </a:pPr>
                      <a:r>
                        <a:rPr lang="ar" sz="1400" u="none" strike="noStrike" cap="none" dirty="0">
                          <a:solidFill>
                            <a:srgbClr val="15395B"/>
                          </a:solidFill>
                          <a:latin typeface="Calibri"/>
                          <a:ea typeface="Calibri"/>
                          <a:cs typeface="Calibri"/>
                          <a:sym typeface="Calibri"/>
                        </a:rPr>
                        <a:t>الولادة بالمساعدة باستخدام جهاز الاستخراج بالشفط المحمول</a:t>
                      </a:r>
                      <a:endParaRPr sz="1400" u="none" strike="noStrike" cap="none" dirty="0">
                        <a:solidFill>
                          <a:srgbClr val="15395B"/>
                        </a:solidFill>
                        <a:latin typeface="Calibri"/>
                        <a:ea typeface="Calibri"/>
                        <a:cs typeface="Calibri"/>
                        <a:sym typeface="Calibri"/>
                      </a:endParaRPr>
                    </a:p>
                  </a:txBody>
                  <a:tcPr marL="54575" marR="54575" marT="0" marB="0">
                    <a:solidFill>
                      <a:srgbClr val="CDE0F2"/>
                    </a:solidFill>
                  </a:tcPr>
                </a:tc>
                <a:extLst>
                  <a:ext uri="{0D108BD9-81ED-4DB2-BD59-A6C34878D82A}">
                    <a16:rowId xmlns:a16="http://schemas.microsoft.com/office/drawing/2014/main" val="10013"/>
                  </a:ext>
                </a:extLst>
              </a:tr>
              <a:tr h="279200">
                <a:tc rowSpan="2">
                  <a:txBody>
                    <a:bodyPr/>
                    <a:lstStyle/>
                    <a:p>
                      <a:pPr marL="0" marR="0" lvl="0" indent="0" algn="r" rtl="1">
                        <a:lnSpc>
                          <a:spcPct val="107000"/>
                        </a:lnSpc>
                        <a:spcBef>
                          <a:spcPts val="0"/>
                        </a:spcBef>
                        <a:spcAft>
                          <a:spcPts val="0"/>
                        </a:spcAft>
                        <a:buNone/>
                      </a:pPr>
                      <a:r>
                        <a:rPr lang="ar" sz="1400" u="none" strike="noStrike" cap="none">
                          <a:latin typeface="Calibri"/>
                          <a:ea typeface="Calibri"/>
                          <a:cs typeface="Calibri"/>
                          <a:sym typeface="Calibri"/>
                        </a:rPr>
                        <a:t>مستوى مستشفى الإحالة (CEmONC)</a:t>
                      </a:r>
                      <a:endParaRPr sz="1400" u="none" strike="noStrike" cap="none">
                        <a:latin typeface="Calibri"/>
                        <a:ea typeface="Calibri"/>
                        <a:cs typeface="Calibri"/>
                        <a:sym typeface="Calibri"/>
                      </a:endParaRPr>
                    </a:p>
                  </a:txBody>
                  <a:tcPr marL="54575" marR="54575" marT="0" marB="0"/>
                </a:tc>
                <a:tc>
                  <a:txBody>
                    <a:bodyPr/>
                    <a:lstStyle/>
                    <a:p>
                      <a:pPr marL="0" marR="0" lvl="0" indent="0" algn="r" rtl="1">
                        <a:lnSpc>
                          <a:spcPct val="107000"/>
                        </a:lnSpc>
                        <a:spcBef>
                          <a:spcPts val="0"/>
                        </a:spcBef>
                        <a:spcAft>
                          <a:spcPts val="0"/>
                        </a:spcAft>
                        <a:buNone/>
                      </a:pPr>
                      <a:r>
                        <a:rPr lang="ar" sz="1400" u="none" strike="noStrike" cap="none">
                          <a:solidFill>
                            <a:srgbClr val="15395B"/>
                          </a:solidFill>
                          <a:latin typeface="Calibri"/>
                          <a:ea typeface="Calibri"/>
                          <a:cs typeface="Calibri"/>
                          <a:sym typeface="Calibri"/>
                        </a:rPr>
                        <a:t>مجموعة المستلزمات 11: الجراحات التوليدية والمضاعفات التوليدية الشديدة ([أ] و[ب])</a:t>
                      </a:r>
                      <a:endParaRPr sz="1400" u="none" strike="noStrike" cap="none">
                        <a:solidFill>
                          <a:srgbClr val="15395B"/>
                        </a:solidFill>
                        <a:latin typeface="Calibri"/>
                        <a:ea typeface="Calibri"/>
                        <a:cs typeface="Calibri"/>
                        <a:sym typeface="Calibri"/>
                      </a:endParaRPr>
                    </a:p>
                  </a:txBody>
                  <a:tcPr marL="54575" marR="54575" marT="0" marB="0">
                    <a:solidFill>
                      <a:srgbClr val="E6EFF8"/>
                    </a:solidFill>
                  </a:tcPr>
                </a:tc>
                <a:tc>
                  <a:txBody>
                    <a:bodyPr/>
                    <a:lstStyle/>
                    <a:p>
                      <a:pPr marL="0" marR="0" lvl="0" indent="0" algn="r" rtl="1">
                        <a:lnSpc>
                          <a:spcPct val="107000"/>
                        </a:lnSpc>
                        <a:spcBef>
                          <a:spcPts val="0"/>
                        </a:spcBef>
                        <a:spcAft>
                          <a:spcPts val="0"/>
                        </a:spcAft>
                        <a:buNone/>
                      </a:pPr>
                      <a:r>
                        <a:rPr lang="ar" sz="1400" u="none" strike="noStrike" cap="none" dirty="0">
                          <a:solidFill>
                            <a:srgbClr val="15395B"/>
                          </a:solidFill>
                          <a:latin typeface="Calibri"/>
                          <a:ea typeface="Calibri"/>
                          <a:cs typeface="Calibri"/>
                          <a:sym typeface="Calibri"/>
                        </a:rPr>
                        <a:t>مجموعة مستلزمات رعاية الأطفال حديثي الولادة (مجموعة مستلزمات المستشفى)</a:t>
                      </a:r>
                      <a:endParaRPr sz="1400" u="none" strike="noStrike" cap="none" dirty="0">
                        <a:solidFill>
                          <a:srgbClr val="15395B"/>
                        </a:solidFill>
                        <a:latin typeface="Calibri"/>
                        <a:ea typeface="Calibri"/>
                        <a:cs typeface="Calibri"/>
                        <a:sym typeface="Calibri"/>
                      </a:endParaRPr>
                    </a:p>
                  </a:txBody>
                  <a:tcPr marL="54575" marR="54575" marT="0" marB="0">
                    <a:solidFill>
                      <a:srgbClr val="E6EFF8"/>
                    </a:solidFill>
                  </a:tcPr>
                </a:tc>
                <a:extLst>
                  <a:ext uri="{0D108BD9-81ED-4DB2-BD59-A6C34878D82A}">
                    <a16:rowId xmlns:a16="http://schemas.microsoft.com/office/drawing/2014/main" val="10014"/>
                  </a:ext>
                </a:extLst>
              </a:tr>
              <a:tr h="136450">
                <a:tc vMerge="1">
                  <a:txBody>
                    <a:bodyPr/>
                    <a:lstStyle/>
                    <a:p>
                      <a:endParaRPr lang="en-US"/>
                    </a:p>
                  </a:txBody>
                  <a:tcPr/>
                </a:tc>
                <a:tc>
                  <a:txBody>
                    <a:bodyPr/>
                    <a:lstStyle/>
                    <a:p>
                      <a:pPr marL="0" marR="0" lvl="0" indent="0" algn="r" rtl="1">
                        <a:lnSpc>
                          <a:spcPct val="107000"/>
                        </a:lnSpc>
                        <a:spcBef>
                          <a:spcPts val="0"/>
                        </a:spcBef>
                        <a:spcAft>
                          <a:spcPts val="0"/>
                        </a:spcAft>
                        <a:buNone/>
                      </a:pPr>
                      <a:r>
                        <a:rPr lang="ar" sz="1400" u="none" strike="noStrike" cap="none">
                          <a:solidFill>
                            <a:srgbClr val="15395B"/>
                          </a:solidFill>
                          <a:latin typeface="Calibri"/>
                          <a:ea typeface="Calibri"/>
                          <a:cs typeface="Calibri"/>
                          <a:sym typeface="Calibri"/>
                        </a:rPr>
                        <a:t>مجموعة المستلزمات 12: نقل الدم</a:t>
                      </a:r>
                      <a:endParaRPr sz="1400" u="none" strike="noStrike" cap="none">
                        <a:solidFill>
                          <a:srgbClr val="15395B"/>
                        </a:solidFill>
                        <a:latin typeface="Calibri"/>
                        <a:ea typeface="Calibri"/>
                        <a:cs typeface="Calibri"/>
                        <a:sym typeface="Calibri"/>
                      </a:endParaRPr>
                    </a:p>
                  </a:txBody>
                  <a:tcPr marL="54575" marR="54575" marT="0" marB="0">
                    <a:solidFill>
                      <a:srgbClr val="CDE0F2"/>
                    </a:solidFill>
                  </a:tcPr>
                </a:tc>
                <a:tc>
                  <a:txBody>
                    <a:bodyPr/>
                    <a:lstStyle/>
                    <a:p>
                      <a:pPr marL="0" marR="0" lvl="0" indent="0" algn="r" rtl="1">
                        <a:lnSpc>
                          <a:spcPct val="107000"/>
                        </a:lnSpc>
                        <a:spcBef>
                          <a:spcPts val="0"/>
                        </a:spcBef>
                        <a:spcAft>
                          <a:spcPts val="0"/>
                        </a:spcAft>
                        <a:buNone/>
                      </a:pPr>
                      <a:r>
                        <a:rPr lang="ar" sz="1400" u="none" strike="noStrike" cap="none" dirty="0">
                          <a:solidFill>
                            <a:srgbClr val="15395B"/>
                          </a:solidFill>
                          <a:latin typeface="Calibri"/>
                          <a:ea typeface="Calibri"/>
                          <a:cs typeface="Calibri"/>
                          <a:sym typeface="Calibri"/>
                        </a:rPr>
                        <a:t> </a:t>
                      </a:r>
                      <a:endParaRPr sz="1400" u="none" strike="noStrike" cap="none" dirty="0">
                        <a:solidFill>
                          <a:srgbClr val="15395B"/>
                        </a:solidFill>
                        <a:latin typeface="Calibri"/>
                        <a:ea typeface="Calibri"/>
                        <a:cs typeface="Calibri"/>
                        <a:sym typeface="Calibri"/>
                      </a:endParaRPr>
                    </a:p>
                  </a:txBody>
                  <a:tcPr marL="54575" marR="54575" marT="0" marB="0">
                    <a:solidFill>
                      <a:srgbClr val="CDE0F2"/>
                    </a:solidFill>
                  </a:tcPr>
                </a:tc>
                <a:extLst>
                  <a:ext uri="{0D108BD9-81ED-4DB2-BD59-A6C34878D82A}">
                    <a16:rowId xmlns:a16="http://schemas.microsoft.com/office/drawing/2014/main" val="10015"/>
                  </a:ext>
                </a:extLst>
              </a:tr>
            </a:tbl>
          </a:graphicData>
        </a:graphic>
      </p:graphicFrame>
      <p:sp>
        <p:nvSpPr>
          <p:cNvPr id="709" name="Google Shape;709;p92" descr="circle highlighting Kit 7a: intrauterine device and Kit 7b: contraceptive implant. "/>
          <p:cNvSpPr/>
          <p:nvPr/>
        </p:nvSpPr>
        <p:spPr>
          <a:xfrm>
            <a:off x="-88076" y="2036376"/>
            <a:ext cx="3930732" cy="1765757"/>
          </a:xfrm>
          <a:prstGeom prst="ellipse">
            <a:avLst/>
          </a:prstGeom>
          <a:noFill/>
          <a:ln w="25400" cap="flat" cmpd="sng">
            <a:solidFill>
              <a:schemeClr val="accent1"/>
            </a:solidFill>
            <a:prstDash val="solid"/>
            <a:round/>
            <a:headEnd type="none" w="sm" len="sm"/>
            <a:tailEnd type="none" w="sm" len="sm"/>
          </a:ln>
        </p:spPr>
        <p:txBody>
          <a:bodyPr spcFirstLastPara="1" wrap="square" lIns="91425" tIns="45700" rIns="91425" bIns="45700" rtlCol="1"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710" name="Google Shape;710;p92"/>
          <p:cNvSpPr txBox="1">
            <a:spLocks noGrp="1"/>
          </p:cNvSpPr>
          <p:nvPr>
            <p:ph type="sldNum" idx="12"/>
          </p:nvPr>
        </p:nvSpPr>
        <p:spPr>
          <a:xfrm>
            <a:off x="6553200" y="6356352"/>
            <a:ext cx="2133600" cy="365125"/>
          </a:xfrm>
          <a:prstGeom prst="rect">
            <a:avLst/>
          </a:prstGeom>
          <a:noFill/>
          <a:ln>
            <a:noFill/>
          </a:ln>
        </p:spPr>
        <p:txBody>
          <a:bodyPr spcFirstLastPara="1" wrap="square" lIns="68550" tIns="34275" rIns="68550" bIns="34275"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48</a:t>
            </a:fld>
            <a:endParaRPr sz="1200">
              <a:solidFill>
                <a:schemeClr val="dk2"/>
              </a:solidFill>
            </a:endParaRPr>
          </a:p>
        </p:txBody>
      </p:sp>
      <p:sp>
        <p:nvSpPr>
          <p:cNvPr id="711" name="Google Shape;711;p92"/>
          <p:cNvSpPr/>
          <p:nvPr/>
        </p:nvSpPr>
        <p:spPr>
          <a:xfrm>
            <a:off x="0" y="0"/>
            <a:ext cx="9144000" cy="6858000"/>
          </a:xfrm>
          <a:prstGeom prst="rect">
            <a:avLst/>
          </a:prstGeom>
          <a:noFill/>
          <a:ln w="66675" cap="rnd" cmpd="sng">
            <a:solidFill>
              <a:schemeClr val="dk2"/>
            </a:solidFill>
            <a:prstDash val="solid"/>
            <a:round/>
            <a:headEnd type="none" w="sm" len="sm"/>
            <a:tailEnd type="none" w="sm" len="sm"/>
          </a:ln>
        </p:spPr>
        <p:txBody>
          <a:bodyPr spcFirstLastPara="1" wrap="square" lIns="91425" tIns="45700" rIns="91425" bIns="45700" rtlCol="1"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93"/>
          <p:cNvSpPr txBox="1">
            <a:spLocks noGrp="1"/>
          </p:cNvSpPr>
          <p:nvPr>
            <p:ph type="title"/>
          </p:nvPr>
        </p:nvSpPr>
        <p:spPr>
          <a:xfrm>
            <a:off x="513081" y="453147"/>
            <a:ext cx="8305244" cy="1114425"/>
          </a:xfrm>
          <a:prstGeom prst="rect">
            <a:avLst/>
          </a:prstGeom>
          <a:noFill/>
          <a:ln>
            <a:noFill/>
          </a:ln>
        </p:spPr>
        <p:txBody>
          <a:bodyPr spcFirstLastPara="1" wrap="square" lIns="68550" tIns="34275" rIns="68550" bIns="34275" rtlCol="1" anchor="t" anchorCtr="0">
            <a:noAutofit/>
          </a:bodyPr>
          <a:lstStyle/>
          <a:p>
            <a:pPr marL="0" lvl="0" indent="0" algn="ctr" rtl="1">
              <a:lnSpc>
                <a:spcPct val="89000"/>
              </a:lnSpc>
              <a:spcBef>
                <a:spcPts val="0"/>
              </a:spcBef>
              <a:spcAft>
                <a:spcPts val="0"/>
              </a:spcAft>
              <a:buClr>
                <a:schemeClr val="dk2"/>
              </a:buClr>
              <a:buSzPts val="3200"/>
              <a:buFont typeface="Arial"/>
              <a:buNone/>
            </a:pPr>
            <a:r>
              <a:rPr lang="ar" sz="4400" dirty="0">
                <a:latin typeface="Calibri"/>
                <a:ea typeface="Calibri"/>
                <a:cs typeface="Calibri"/>
                <a:sym typeface="Calibri"/>
              </a:rPr>
              <a:t>نقاط مهمة جداً</a:t>
            </a:r>
            <a:endParaRPr sz="4400" dirty="0">
              <a:latin typeface="Calibri"/>
              <a:ea typeface="Calibri"/>
              <a:cs typeface="Calibri"/>
              <a:sym typeface="Calibri"/>
            </a:endParaRPr>
          </a:p>
        </p:txBody>
      </p:sp>
      <p:sp>
        <p:nvSpPr>
          <p:cNvPr id="718" name="Google Shape;718;p93"/>
          <p:cNvSpPr txBox="1">
            <a:spLocks noGrp="1"/>
          </p:cNvSpPr>
          <p:nvPr>
            <p:ph type="body" idx="1"/>
          </p:nvPr>
        </p:nvSpPr>
        <p:spPr>
          <a:xfrm>
            <a:off x="1132416" y="1404287"/>
            <a:ext cx="7372757" cy="4814886"/>
          </a:xfrm>
          <a:prstGeom prst="rect">
            <a:avLst/>
          </a:prstGeom>
          <a:noFill/>
          <a:ln>
            <a:noFill/>
          </a:ln>
        </p:spPr>
        <p:txBody>
          <a:bodyPr spcFirstLastPara="1" wrap="square" lIns="68550" tIns="34275" rIns="68550" bIns="34275" rtlCol="1" anchor="t" anchorCtr="0">
            <a:noAutofit/>
          </a:bodyPr>
          <a:lstStyle/>
          <a:p>
            <a:pPr marL="342900" lvl="1" indent="-342900" rtl="1">
              <a:lnSpc>
                <a:spcPct val="100000"/>
              </a:lnSpc>
              <a:spcBef>
                <a:spcPts val="0"/>
              </a:spcBef>
              <a:spcAft>
                <a:spcPts val="0"/>
              </a:spcAft>
              <a:buClr>
                <a:schemeClr val="dk2"/>
              </a:buClr>
              <a:buSzPts val="2000"/>
              <a:buFont typeface="Arial"/>
              <a:buChar char="•"/>
            </a:pPr>
            <a:r>
              <a:rPr lang="ar" sz="1800" i="0" dirty="0">
                <a:solidFill>
                  <a:schemeClr val="dk2"/>
                </a:solidFill>
                <a:latin typeface="Calibri"/>
                <a:ea typeface="Calibri"/>
                <a:cs typeface="Calibri"/>
                <a:sym typeface="Calibri"/>
              </a:rPr>
              <a:t>تتسم وسائل منع الحمل وطويلة المفعول (LARCs) بأنها آمنة وفعالة للغاية وقابلة للعكس.</a:t>
            </a:r>
            <a:endParaRPr sz="1800" dirty="0">
              <a:solidFill>
                <a:schemeClr val="dk2"/>
              </a:solidFill>
              <a:latin typeface="Calibri"/>
              <a:ea typeface="Calibri"/>
              <a:cs typeface="Calibri"/>
              <a:sym typeface="Calibri"/>
            </a:endParaRPr>
          </a:p>
          <a:p>
            <a:pPr marL="342900" lvl="1" indent="-342900" rtl="1">
              <a:lnSpc>
                <a:spcPct val="100000"/>
              </a:lnSpc>
              <a:spcBef>
                <a:spcPts val="0"/>
              </a:spcBef>
              <a:spcAft>
                <a:spcPts val="0"/>
              </a:spcAft>
              <a:buClr>
                <a:schemeClr val="dk2"/>
              </a:buClr>
              <a:buSzPts val="2000"/>
              <a:buFont typeface="Arial"/>
              <a:buChar char="•"/>
            </a:pPr>
            <a:r>
              <a:rPr lang="ar" sz="1800" i="0" dirty="0">
                <a:solidFill>
                  <a:schemeClr val="dk2"/>
                </a:solidFill>
                <a:latin typeface="Calibri"/>
                <a:ea typeface="Calibri"/>
                <a:cs typeface="Calibri"/>
                <a:sym typeface="Calibri"/>
              </a:rPr>
              <a:t>وسائل منع الحمل القابلة للعكس وطويلة المفعول (LARCs) لا تحمي من الأمراض المنقولة جنسياً أو من عدوى فيروس العوز المناعي البشري.</a:t>
            </a:r>
            <a:endParaRPr sz="1800" dirty="0">
              <a:solidFill>
                <a:schemeClr val="dk2"/>
              </a:solidFill>
              <a:latin typeface="Calibri"/>
              <a:ea typeface="Calibri"/>
              <a:cs typeface="Calibri"/>
              <a:sym typeface="Calibri"/>
            </a:endParaRPr>
          </a:p>
          <a:p>
            <a:pPr marL="342900" lvl="1" indent="-342900" rtl="1">
              <a:lnSpc>
                <a:spcPct val="100000"/>
              </a:lnSpc>
              <a:spcBef>
                <a:spcPts val="0"/>
              </a:spcBef>
              <a:spcAft>
                <a:spcPts val="0"/>
              </a:spcAft>
              <a:buClr>
                <a:schemeClr val="dk2"/>
              </a:buClr>
              <a:buSzPts val="2000"/>
              <a:buFont typeface="Arial"/>
              <a:buChar char="•"/>
            </a:pPr>
            <a:r>
              <a:rPr lang="ar" sz="1800" i="0" dirty="0">
                <a:solidFill>
                  <a:schemeClr val="dk2"/>
                </a:solidFill>
                <a:latin typeface="Calibri"/>
                <a:ea typeface="Calibri"/>
                <a:cs typeface="Calibri"/>
                <a:sym typeface="Calibri"/>
              </a:rPr>
              <a:t>يمكن استخدام اللولب النحاسي (copper IUD) كوسيلة طارئة لمنع الحمل.</a:t>
            </a:r>
            <a:endParaRPr sz="1800" dirty="0">
              <a:solidFill>
                <a:schemeClr val="dk2"/>
              </a:solidFill>
              <a:latin typeface="Calibri"/>
              <a:ea typeface="Calibri"/>
              <a:cs typeface="Calibri"/>
              <a:sym typeface="Calibri"/>
            </a:endParaRPr>
          </a:p>
          <a:p>
            <a:pPr marL="342900" lvl="1" indent="-342900" rtl="1">
              <a:lnSpc>
                <a:spcPct val="100000"/>
              </a:lnSpc>
              <a:spcBef>
                <a:spcPts val="0"/>
              </a:spcBef>
              <a:spcAft>
                <a:spcPts val="0"/>
              </a:spcAft>
              <a:buClr>
                <a:schemeClr val="dk2"/>
              </a:buClr>
              <a:buSzPts val="2000"/>
              <a:buFont typeface="Arial"/>
              <a:buChar char="•"/>
            </a:pPr>
            <a:r>
              <a:rPr lang="ar" sz="1800" dirty="0">
                <a:solidFill>
                  <a:schemeClr val="dk2"/>
                </a:solidFill>
                <a:latin typeface="Calibri"/>
                <a:ea typeface="Calibri"/>
                <a:cs typeface="Calibri"/>
                <a:sym typeface="Calibri"/>
              </a:rPr>
              <a:t>وسائل منع الحمل القابلة للعكس وطويلة المفعول (LARCs) آمنة ويمكن استخدامها في فترة ما بعد الولادة وما بعد الإجهاض. </a:t>
            </a:r>
            <a:endParaRPr sz="1800" dirty="0">
              <a:solidFill>
                <a:schemeClr val="dk2"/>
              </a:solidFill>
              <a:latin typeface="Calibri"/>
              <a:ea typeface="Calibri"/>
              <a:cs typeface="Calibri"/>
              <a:sym typeface="Calibri"/>
            </a:endParaRPr>
          </a:p>
          <a:p>
            <a:pPr marL="342900" lvl="1" indent="-342900" rtl="1">
              <a:lnSpc>
                <a:spcPct val="100000"/>
              </a:lnSpc>
              <a:spcBef>
                <a:spcPts val="0"/>
              </a:spcBef>
              <a:spcAft>
                <a:spcPts val="0"/>
              </a:spcAft>
              <a:buClr>
                <a:schemeClr val="dk2"/>
              </a:buClr>
              <a:buSzPts val="2000"/>
              <a:buFont typeface="Arial"/>
              <a:buChar char="•"/>
            </a:pPr>
            <a:r>
              <a:rPr lang="ar" sz="1800" dirty="0">
                <a:solidFill>
                  <a:schemeClr val="dk2"/>
                </a:solidFill>
                <a:latin typeface="Calibri"/>
                <a:ea typeface="Calibri"/>
                <a:cs typeface="Calibri"/>
                <a:sym typeface="Calibri"/>
              </a:rPr>
              <a:t>وسائل منع الحمل القابلة للعكس وطويلة المفعول (LARCs)</a:t>
            </a:r>
            <a:r>
              <a:rPr lang="ar" sz="1800" i="0" dirty="0">
                <a:solidFill>
                  <a:schemeClr val="dk2"/>
                </a:solidFill>
                <a:latin typeface="Calibri"/>
                <a:ea typeface="Calibri"/>
                <a:cs typeface="Calibri"/>
                <a:sym typeface="Calibri"/>
              </a:rPr>
              <a:t> يمكن إزالتها في نهاية فترة صلاحيتها أو في أي وقت ولأي سبب بناءً على طلب العميلة. </a:t>
            </a:r>
            <a:endParaRPr sz="1800" dirty="0">
              <a:solidFill>
                <a:schemeClr val="dk2"/>
              </a:solidFill>
              <a:latin typeface="Calibri"/>
              <a:ea typeface="Calibri"/>
              <a:cs typeface="Calibri"/>
              <a:sym typeface="Calibri"/>
            </a:endParaRPr>
          </a:p>
          <a:p>
            <a:pPr marL="342900" lvl="1" indent="-342900" rtl="1">
              <a:lnSpc>
                <a:spcPct val="100000"/>
              </a:lnSpc>
              <a:spcBef>
                <a:spcPts val="0"/>
              </a:spcBef>
              <a:spcAft>
                <a:spcPts val="0"/>
              </a:spcAft>
              <a:buClr>
                <a:schemeClr val="dk2"/>
              </a:buClr>
              <a:buSzPts val="2000"/>
              <a:buFont typeface="Arial"/>
              <a:buChar char="•"/>
            </a:pPr>
            <a:r>
              <a:rPr lang="ar" sz="1800" i="0" dirty="0">
                <a:solidFill>
                  <a:schemeClr val="dk2"/>
                </a:solidFill>
                <a:latin typeface="Calibri"/>
                <a:ea typeface="Calibri"/>
                <a:cs typeface="Calibri"/>
                <a:sym typeface="Calibri"/>
              </a:rPr>
              <a:t>يجب وضع لولب (IUD) جديد أو غرسة (Implant) جديدة إذا رغبت العميلة في مواصلة استخدام هذه الوسيلة.</a:t>
            </a:r>
            <a:endParaRPr sz="1800" dirty="0"/>
          </a:p>
          <a:p>
            <a:pPr marL="342900" lvl="1" indent="-342900" rtl="1">
              <a:lnSpc>
                <a:spcPct val="100000"/>
              </a:lnSpc>
              <a:spcBef>
                <a:spcPts val="0"/>
              </a:spcBef>
              <a:spcAft>
                <a:spcPts val="0"/>
              </a:spcAft>
              <a:buClr>
                <a:schemeClr val="dk2"/>
              </a:buClr>
              <a:buSzPts val="2000"/>
              <a:buFont typeface="Arial"/>
              <a:buChar char="•"/>
            </a:pPr>
            <a:r>
              <a:rPr lang="ar" sz="1800" dirty="0">
                <a:solidFill>
                  <a:schemeClr val="dk2"/>
                </a:solidFill>
                <a:latin typeface="Calibri"/>
                <a:ea typeface="Calibri"/>
                <a:cs typeface="Calibri"/>
                <a:sym typeface="Calibri"/>
              </a:rPr>
              <a:t>يمكن وضع لولب (IUD) جديد أو غرسة (Implant) جديدة في اليوم نفسه الذي تتم في إزالة اللولب القديم أو الغرسة القديمة إذا رغبت العميلة في مواصلة استخدام هذه الوسيلة.</a:t>
            </a:r>
            <a:endParaRPr sz="1800" i="0" dirty="0">
              <a:solidFill>
                <a:schemeClr val="dk2"/>
              </a:solidFill>
              <a:latin typeface="Calibri"/>
              <a:ea typeface="Calibri"/>
              <a:cs typeface="Calibri"/>
              <a:sym typeface="Calibri"/>
            </a:endParaRPr>
          </a:p>
          <a:p>
            <a:pPr marL="352425" lvl="1" indent="-342900" rtl="1">
              <a:lnSpc>
                <a:spcPct val="100000"/>
              </a:lnSpc>
              <a:spcBef>
                <a:spcPts val="0"/>
              </a:spcBef>
              <a:spcAft>
                <a:spcPts val="0"/>
              </a:spcAft>
              <a:buClr>
                <a:schemeClr val="dk2"/>
              </a:buClr>
              <a:buSzPts val="1800"/>
              <a:buFont typeface="Arial"/>
              <a:buChar char="•"/>
            </a:pPr>
            <a:r>
              <a:rPr lang="ar" sz="1800" b="1" i="0" dirty="0">
                <a:solidFill>
                  <a:schemeClr val="dk2"/>
                </a:solidFill>
                <a:latin typeface="Calibri"/>
                <a:ea typeface="Calibri"/>
                <a:cs typeface="Calibri"/>
                <a:sym typeface="Calibri"/>
              </a:rPr>
              <a:t>يُعد توفير وسائل منع الحمل القابلة للعكس وطويلة المفعول (LARCs) وإمكانية الحصول عليها أحد الجوانب الحيوية والمهمة لضمان تنظيم الأسرة المرتكز على الحقوق (بما يشمل مجموعة كاملة من وسائل منع الحمل)، بما في ذلك في حالات الأزمات. </a:t>
            </a:r>
            <a:endParaRPr sz="1800" b="1" i="0" dirty="0">
              <a:solidFill>
                <a:schemeClr val="dk2"/>
              </a:solidFill>
              <a:latin typeface="Calibri"/>
              <a:ea typeface="Calibri"/>
              <a:cs typeface="Calibri"/>
              <a:sym typeface="Calibri"/>
            </a:endParaRPr>
          </a:p>
          <a:p>
            <a:pPr marL="288036" lvl="0" indent="-202311" rtl="1">
              <a:lnSpc>
                <a:spcPct val="94000"/>
              </a:lnSpc>
              <a:spcBef>
                <a:spcPts val="1125"/>
              </a:spcBef>
              <a:spcAft>
                <a:spcPts val="0"/>
              </a:spcAft>
              <a:buClr>
                <a:schemeClr val="dk2"/>
              </a:buClr>
              <a:buSzPts val="1800"/>
              <a:buNone/>
            </a:pPr>
            <a:endParaRPr sz="1800" dirty="0">
              <a:latin typeface="Calibri"/>
              <a:ea typeface="Calibri"/>
              <a:cs typeface="Calibri"/>
              <a:sym typeface="Calibri"/>
            </a:endParaRPr>
          </a:p>
          <a:p>
            <a:pPr marL="288036" lvl="0" indent="-192786" rtl="1">
              <a:lnSpc>
                <a:spcPct val="94000"/>
              </a:lnSpc>
              <a:spcBef>
                <a:spcPts val="1200"/>
              </a:spcBef>
              <a:spcAft>
                <a:spcPts val="0"/>
              </a:spcAft>
              <a:buClr>
                <a:schemeClr val="dk2"/>
              </a:buClr>
              <a:buSzPts val="2000"/>
              <a:buNone/>
            </a:pPr>
            <a:endParaRPr sz="1800" dirty="0"/>
          </a:p>
        </p:txBody>
      </p:sp>
      <p:sp>
        <p:nvSpPr>
          <p:cNvPr id="719" name="Google Shape;719;p9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49</a:t>
            </a:fld>
            <a:endParaRPr sz="12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9"/>
          <p:cNvSpPr txBox="1">
            <a:spLocks noGrp="1"/>
          </p:cNvSpPr>
          <p:nvPr>
            <p:ph type="title"/>
          </p:nvPr>
        </p:nvSpPr>
        <p:spPr>
          <a:xfrm>
            <a:off x="815937" y="474101"/>
            <a:ext cx="8229600" cy="514350"/>
          </a:xfrm>
          <a:prstGeom prst="rect">
            <a:avLst/>
          </a:prstGeom>
          <a:noFill/>
          <a:ln>
            <a:noFill/>
          </a:ln>
        </p:spPr>
        <p:txBody>
          <a:bodyPr spcFirstLastPara="1" wrap="square" lIns="68550" tIns="34275" rIns="68550" bIns="34275" rtlCol="1" anchor="t" anchorCtr="0">
            <a:noAutofit/>
          </a:bodyPr>
          <a:lstStyle/>
          <a:p>
            <a:pPr marL="0" lvl="0" indent="0" algn="ctr" rtl="1">
              <a:lnSpc>
                <a:spcPct val="89000"/>
              </a:lnSpc>
              <a:spcBef>
                <a:spcPts val="0"/>
              </a:spcBef>
              <a:spcAft>
                <a:spcPts val="0"/>
              </a:spcAft>
              <a:buSzPts val="3959"/>
              <a:buNone/>
            </a:pPr>
            <a:r>
              <a:rPr lang="ar" sz="4400" dirty="0">
                <a:latin typeface="Calibri"/>
                <a:ea typeface="Calibri"/>
                <a:cs typeface="Calibri"/>
                <a:sym typeface="Calibri"/>
              </a:rPr>
              <a:t>نطاق الأزمات الإنسانية </a:t>
            </a:r>
            <a:endParaRPr sz="4400" dirty="0">
              <a:latin typeface="Calibri"/>
              <a:ea typeface="Calibri"/>
              <a:cs typeface="Calibri"/>
              <a:sym typeface="Calibri"/>
            </a:endParaRPr>
          </a:p>
        </p:txBody>
      </p:sp>
      <p:sp>
        <p:nvSpPr>
          <p:cNvPr id="285" name="Google Shape;285;p49"/>
          <p:cNvSpPr/>
          <p:nvPr/>
        </p:nvSpPr>
        <p:spPr>
          <a:xfrm>
            <a:off x="1447174" y="5106048"/>
            <a:ext cx="6264020" cy="1091231"/>
          </a:xfrm>
          <a:prstGeom prst="roundRect">
            <a:avLst>
              <a:gd name="adj" fmla="val 16667"/>
            </a:avLst>
          </a:prstGeom>
          <a:solidFill>
            <a:schemeClr val="accent1"/>
          </a:solidFill>
          <a:ln w="34925" cap="flat" cmpd="sng">
            <a:solidFill>
              <a:srgbClr val="666661"/>
            </a:solidFill>
            <a:prstDash val="solid"/>
            <a:round/>
            <a:headEnd type="none" w="sm" len="sm"/>
            <a:tailEnd type="none" w="sm" len="sm"/>
          </a:ln>
        </p:spPr>
        <p:txBody>
          <a:bodyPr spcFirstLastPara="1" wrap="square" lIns="68550" tIns="34275" rIns="68550" bIns="34275" rtlCol="1" anchor="ctr" anchorCtr="0">
            <a:noAutofit/>
          </a:bodyPr>
          <a:lstStyle/>
          <a:p>
            <a:pPr marL="0" marR="0" lvl="0" indent="0" algn="ctr" rtl="1">
              <a:lnSpc>
                <a:spcPct val="100000"/>
              </a:lnSpc>
              <a:spcBef>
                <a:spcPts val="0"/>
              </a:spcBef>
              <a:spcAft>
                <a:spcPts val="0"/>
              </a:spcAft>
              <a:buClr>
                <a:srgbClr val="000000"/>
              </a:buClr>
              <a:buSzPts val="2800"/>
              <a:buFont typeface="Arial"/>
              <a:buNone/>
            </a:pPr>
            <a:r>
              <a:rPr lang="ar" sz="2800" b="1" i="0" u="none" strike="noStrike" cap="none" dirty="0">
                <a:solidFill>
                  <a:srgbClr val="F2F2F2"/>
                </a:solidFill>
                <a:latin typeface="Calibri"/>
                <a:ea typeface="Calibri"/>
                <a:cs typeface="Calibri"/>
                <a:sym typeface="Calibri"/>
              </a:rPr>
              <a:t>زيادة عامة في الأعداد ومستوى التعقيدات </a:t>
            </a:r>
            <a:endParaRPr sz="2800" b="1" i="0" u="none" strike="noStrike" cap="none" dirty="0">
              <a:solidFill>
                <a:srgbClr val="F2F2F2"/>
              </a:solidFill>
              <a:latin typeface="Calibri"/>
              <a:ea typeface="Calibri"/>
              <a:cs typeface="Calibri"/>
              <a:sym typeface="Calibri"/>
            </a:endParaRPr>
          </a:p>
        </p:txBody>
      </p:sp>
      <p:sp>
        <p:nvSpPr>
          <p:cNvPr id="286" name="Google Shape;286;p49"/>
          <p:cNvSpPr txBox="1">
            <a:spLocks noGrp="1"/>
          </p:cNvSpPr>
          <p:nvPr>
            <p:ph type="sldNum" idx="12"/>
          </p:nvPr>
        </p:nvSpPr>
        <p:spPr>
          <a:xfrm>
            <a:off x="7442850" y="6317216"/>
            <a:ext cx="1197219" cy="404614"/>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600"/>
              <a:buNone/>
            </a:pPr>
            <a:fld id="{00000000-1234-1234-1234-123412341234}" type="slidenum">
              <a:rPr lang="en-US" sz="1200"/>
              <a:t>5</a:t>
            </a:fld>
            <a:endParaRPr sz="1200"/>
          </a:p>
        </p:txBody>
      </p:sp>
      <p:sp>
        <p:nvSpPr>
          <p:cNvPr id="269" name="Google Shape;269;p49"/>
          <p:cNvSpPr txBox="1"/>
          <p:nvPr/>
        </p:nvSpPr>
        <p:spPr>
          <a:xfrm>
            <a:off x="7517192" y="1542970"/>
            <a:ext cx="1291834" cy="1851225"/>
          </a:xfrm>
          <a:prstGeom prst="rect">
            <a:avLst/>
          </a:prstGeom>
          <a:solidFill>
            <a:srgbClr val="FBEDE7"/>
          </a:solidFill>
          <a:ln w="9525" cap="flat" cmpd="sng">
            <a:solidFill>
              <a:schemeClr val="accent4"/>
            </a:solidFill>
            <a:prstDash val="solid"/>
            <a:round/>
            <a:headEnd type="none" w="sm" len="sm"/>
            <a:tailEnd type="none" w="sm" len="sm"/>
          </a:ln>
        </p:spPr>
        <p:txBody>
          <a:bodyPr spcFirstLastPara="1" wrap="square" lIns="28575" tIns="19050" rIns="28575" bIns="19050" rtlCol="1" anchor="ctr" anchorCtr="0">
            <a:noAutofit/>
          </a:bodyPr>
          <a:lstStyle/>
          <a:p>
            <a:pPr marL="0" marR="0" lvl="0" indent="0" algn="ctr" rtl="1">
              <a:lnSpc>
                <a:spcPct val="90000"/>
              </a:lnSpc>
              <a:spcBef>
                <a:spcPts val="0"/>
              </a:spcBef>
              <a:spcAft>
                <a:spcPts val="0"/>
              </a:spcAft>
              <a:buClr>
                <a:srgbClr val="000000"/>
              </a:buClr>
              <a:buSzPts val="2000"/>
              <a:buFont typeface="Arial"/>
              <a:buNone/>
            </a:pPr>
            <a:r>
              <a:rPr lang="ar" sz="1600" b="1" i="0" u="none" strike="noStrike" cap="none" dirty="0">
                <a:solidFill>
                  <a:schemeClr val="dk2"/>
                </a:solidFill>
                <a:latin typeface="Calibri"/>
                <a:ea typeface="Calibri"/>
                <a:cs typeface="Calibri"/>
                <a:sym typeface="Calibri"/>
              </a:rPr>
              <a:t>الكوارث الطبيعة  </a:t>
            </a:r>
            <a:endParaRPr sz="1600" b="1" i="0" u="none" strike="noStrike" cap="none" dirty="0">
              <a:solidFill>
                <a:schemeClr val="dk2"/>
              </a:solidFill>
              <a:latin typeface="Calibri"/>
              <a:ea typeface="Calibri"/>
              <a:cs typeface="Calibri"/>
              <a:sym typeface="Calibri"/>
            </a:endParaRPr>
          </a:p>
          <a:p>
            <a:pPr marL="0" marR="0" lvl="0" indent="0" algn="ctr" rtl="1">
              <a:lnSpc>
                <a:spcPct val="90000"/>
              </a:lnSpc>
              <a:spcBef>
                <a:spcPts val="0"/>
              </a:spcBef>
              <a:spcAft>
                <a:spcPts val="0"/>
              </a:spcAft>
              <a:buClr>
                <a:srgbClr val="000000"/>
              </a:buClr>
              <a:buSzPts val="2000"/>
              <a:buFont typeface="Arial"/>
              <a:buNone/>
            </a:pPr>
            <a:r>
              <a:rPr lang="ar" sz="1600" b="1" i="0" u="none" strike="noStrike" cap="none" dirty="0">
                <a:solidFill>
                  <a:schemeClr val="dk2"/>
                </a:solidFill>
                <a:latin typeface="Calibri"/>
                <a:ea typeface="Calibri"/>
                <a:cs typeface="Calibri"/>
                <a:sym typeface="Calibri"/>
              </a:rPr>
              <a:t>و </a:t>
            </a:r>
            <a:endParaRPr sz="1600" b="1" i="0" u="none" strike="noStrike" cap="none" dirty="0">
              <a:solidFill>
                <a:schemeClr val="dk2"/>
              </a:solidFill>
              <a:latin typeface="Calibri"/>
              <a:ea typeface="Calibri"/>
              <a:cs typeface="Calibri"/>
              <a:sym typeface="Calibri"/>
            </a:endParaRPr>
          </a:p>
          <a:p>
            <a:pPr marL="0" marR="0" lvl="0" indent="0" algn="ctr" rtl="1">
              <a:lnSpc>
                <a:spcPct val="90000"/>
              </a:lnSpc>
              <a:spcBef>
                <a:spcPts val="0"/>
              </a:spcBef>
              <a:spcAft>
                <a:spcPts val="0"/>
              </a:spcAft>
              <a:buClr>
                <a:srgbClr val="000000"/>
              </a:buClr>
              <a:buSzPts val="2000"/>
              <a:buFont typeface="Arial"/>
              <a:buNone/>
            </a:pPr>
            <a:r>
              <a:rPr lang="ar" sz="1600" b="1" i="0" u="none" strike="noStrike" cap="none" dirty="0">
                <a:solidFill>
                  <a:schemeClr val="dk2"/>
                </a:solidFill>
                <a:latin typeface="Calibri"/>
                <a:ea typeface="Calibri"/>
                <a:cs typeface="Calibri"/>
                <a:sym typeface="Calibri"/>
              </a:rPr>
              <a:t>الكوارث التي يسببها البشر</a:t>
            </a:r>
            <a:endParaRPr sz="1600" b="1" i="0" u="none" strike="noStrike" cap="none" dirty="0">
              <a:solidFill>
                <a:schemeClr val="dk2"/>
              </a:solidFill>
              <a:latin typeface="Calibri"/>
              <a:ea typeface="Calibri"/>
              <a:cs typeface="Calibri"/>
              <a:sym typeface="Calibri"/>
            </a:endParaRPr>
          </a:p>
        </p:txBody>
      </p:sp>
      <p:sp>
        <p:nvSpPr>
          <p:cNvPr id="270" name="Google Shape;270;p49"/>
          <p:cNvSpPr/>
          <p:nvPr/>
        </p:nvSpPr>
        <p:spPr>
          <a:xfrm flipH="1">
            <a:off x="8533691" y="3430759"/>
            <a:ext cx="275335" cy="568046"/>
          </a:xfrm>
          <a:custGeom>
            <a:avLst/>
            <a:gdLst/>
            <a:ahLst/>
            <a:cxnLst/>
            <a:rect l="l" t="t" r="r" b="b"/>
            <a:pathLst>
              <a:path w="120000" h="120000" extrusionOk="0">
                <a:moveTo>
                  <a:pt x="0" y="0"/>
                </a:moveTo>
                <a:lnTo>
                  <a:pt x="0" y="120000"/>
                </a:lnTo>
                <a:lnTo>
                  <a:pt x="120000" y="120000"/>
                </a:lnTo>
              </a:path>
            </a:pathLst>
          </a:custGeom>
          <a:noFill/>
          <a:ln w="34925" cap="flat" cmpd="sng">
            <a:solidFill>
              <a:schemeClr val="accent5"/>
            </a:solidFill>
            <a:prstDash val="solid"/>
            <a:round/>
            <a:headEnd type="none" w="sm" len="sm"/>
            <a:tailEnd type="none" w="sm" len="sm"/>
          </a:ln>
        </p:spPr>
      </p:sp>
      <p:grpSp>
        <p:nvGrpSpPr>
          <p:cNvPr id="8" name="Group 7">
            <a:extLst>
              <a:ext uri="{FF2B5EF4-FFF2-40B4-BE49-F238E27FC236}">
                <a16:creationId xmlns:a16="http://schemas.microsoft.com/office/drawing/2014/main" id="{A98C48B2-8A2E-1F96-6FC3-63C6617E597F}"/>
              </a:ext>
            </a:extLst>
          </p:cNvPr>
          <p:cNvGrpSpPr/>
          <p:nvPr/>
        </p:nvGrpSpPr>
        <p:grpSpPr>
          <a:xfrm>
            <a:off x="7077224" y="3532614"/>
            <a:ext cx="1501441" cy="932384"/>
            <a:chOff x="7411475" y="3532614"/>
            <a:chExt cx="1501441" cy="932384"/>
          </a:xfrm>
        </p:grpSpPr>
        <p:sp>
          <p:nvSpPr>
            <p:cNvPr id="271" name="Google Shape;271;p49"/>
            <p:cNvSpPr/>
            <p:nvPr/>
          </p:nvSpPr>
          <p:spPr>
            <a:xfrm>
              <a:off x="7411475" y="3532614"/>
              <a:ext cx="1501441" cy="932384"/>
            </a:xfrm>
            <a:prstGeom prst="roundRect">
              <a:avLst>
                <a:gd name="adj" fmla="val 10000"/>
              </a:avLst>
            </a:prstGeom>
            <a:solidFill>
              <a:schemeClr val="lt1">
                <a:alpha val="88627"/>
              </a:schemeClr>
            </a:solidFill>
            <a:ln w="34925" cap="flat" cmpd="sng">
              <a:solidFill>
                <a:schemeClr val="accent4"/>
              </a:solidFill>
              <a:prstDash val="solid"/>
              <a:round/>
              <a:headEnd type="none" w="sm" len="sm"/>
              <a:tailEnd type="none" w="sm" len="sm"/>
            </a:ln>
          </p:spPr>
          <p:txBody>
            <a:bodyPr spcFirstLastPara="1" wrap="square" lIns="68550" tIns="68550" rIns="68550" bIns="68550" rtlCol="1"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272" name="Google Shape;272;p49"/>
            <p:cNvSpPr txBox="1"/>
            <p:nvPr/>
          </p:nvSpPr>
          <p:spPr>
            <a:xfrm>
              <a:off x="7443392" y="3559921"/>
              <a:ext cx="1437607" cy="877767"/>
            </a:xfrm>
            <a:prstGeom prst="rect">
              <a:avLst/>
            </a:prstGeom>
            <a:noFill/>
            <a:ln>
              <a:noFill/>
            </a:ln>
          </p:spPr>
          <p:txBody>
            <a:bodyPr spcFirstLastPara="1" wrap="square" lIns="28575" tIns="19050" rIns="28575" bIns="19050" rtlCol="1" anchor="ctr" anchorCtr="0">
              <a:noAutofit/>
            </a:bodyPr>
            <a:lstStyle/>
            <a:p>
              <a:pPr marL="0" marR="0" lvl="0" indent="0" algn="ctr" rtl="1">
                <a:lnSpc>
                  <a:spcPct val="100000"/>
                </a:lnSpc>
                <a:spcBef>
                  <a:spcPts val="0"/>
                </a:spcBef>
                <a:spcAft>
                  <a:spcPts val="0"/>
                </a:spcAft>
                <a:buClr>
                  <a:srgbClr val="000000"/>
                </a:buClr>
                <a:buSzPts val="2000"/>
                <a:buFont typeface="Arial"/>
                <a:buNone/>
              </a:pPr>
              <a:r>
                <a:rPr lang="ar" sz="1600" b="1" i="0" u="none" strike="noStrike" cap="none" dirty="0">
                  <a:solidFill>
                    <a:schemeClr val="dk2"/>
                  </a:solidFill>
                  <a:latin typeface="Calibri"/>
                  <a:ea typeface="Calibri"/>
                  <a:cs typeface="Calibri"/>
                  <a:sym typeface="Calibri"/>
                </a:rPr>
                <a:t>أمواج تسونامي </a:t>
              </a:r>
              <a:endParaRPr sz="1600" b="1" i="0" u="none" strike="noStrike" cap="none" dirty="0">
                <a:solidFill>
                  <a:schemeClr val="dk2"/>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2000"/>
                <a:buFont typeface="Arial"/>
                <a:buNone/>
              </a:pPr>
              <a:r>
                <a:rPr lang="ar" sz="1600" b="1" i="0" u="none" strike="noStrike" cap="none" dirty="0">
                  <a:solidFill>
                    <a:schemeClr val="dk2"/>
                  </a:solidFill>
                  <a:latin typeface="Calibri"/>
                  <a:ea typeface="Calibri"/>
                  <a:cs typeface="Calibri"/>
                  <a:sym typeface="Calibri"/>
                </a:rPr>
                <a:t>مقابل </a:t>
              </a:r>
              <a:endParaRPr sz="1600" b="1" i="0" u="none" strike="noStrike" cap="none" dirty="0">
                <a:solidFill>
                  <a:schemeClr val="dk2"/>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2000"/>
                <a:buFont typeface="Arial"/>
                <a:buNone/>
              </a:pPr>
              <a:r>
                <a:rPr lang="ar" sz="1600" b="1" i="0" u="none" strike="noStrike" cap="none" dirty="0">
                  <a:solidFill>
                    <a:schemeClr val="dk2"/>
                  </a:solidFill>
                  <a:latin typeface="Calibri"/>
                  <a:ea typeface="Calibri"/>
                  <a:cs typeface="Calibri"/>
                  <a:sym typeface="Calibri"/>
                </a:rPr>
                <a:t>الأزمة السورية</a:t>
              </a:r>
              <a:endParaRPr sz="1600" b="1" i="0" u="none" strike="noStrike" cap="none" dirty="0">
                <a:solidFill>
                  <a:schemeClr val="dk2"/>
                </a:solidFill>
                <a:latin typeface="Calibri"/>
                <a:ea typeface="Calibri"/>
                <a:cs typeface="Calibri"/>
                <a:sym typeface="Calibri"/>
              </a:endParaRPr>
            </a:p>
          </p:txBody>
        </p:sp>
      </p:grpSp>
      <p:sp>
        <p:nvSpPr>
          <p:cNvPr id="273" name="Google Shape;273;p49"/>
          <p:cNvSpPr txBox="1"/>
          <p:nvPr/>
        </p:nvSpPr>
        <p:spPr>
          <a:xfrm>
            <a:off x="5532297" y="1542970"/>
            <a:ext cx="1374200" cy="1484146"/>
          </a:xfrm>
          <a:prstGeom prst="rect">
            <a:avLst/>
          </a:prstGeom>
          <a:solidFill>
            <a:srgbClr val="E6EFF8"/>
          </a:solidFill>
          <a:ln w="9525" cap="flat" cmpd="sng">
            <a:solidFill>
              <a:schemeClr val="dk2"/>
            </a:solidFill>
            <a:prstDash val="solid"/>
            <a:round/>
            <a:headEnd type="none" w="sm" len="sm"/>
            <a:tailEnd type="none" w="sm" len="sm"/>
          </a:ln>
        </p:spPr>
        <p:txBody>
          <a:bodyPr spcFirstLastPara="1" wrap="square" lIns="28575" tIns="19050" rIns="28575" bIns="19050" rtlCol="1" anchor="ctr" anchorCtr="0">
            <a:noAutofit/>
          </a:bodyPr>
          <a:lstStyle/>
          <a:p>
            <a:pPr marL="0" marR="0" lvl="0" indent="0" algn="ctr" rtl="1">
              <a:lnSpc>
                <a:spcPct val="90000"/>
              </a:lnSpc>
              <a:spcBef>
                <a:spcPts val="0"/>
              </a:spcBef>
              <a:spcAft>
                <a:spcPts val="0"/>
              </a:spcAft>
              <a:buClr>
                <a:srgbClr val="000000"/>
              </a:buClr>
              <a:buSzPts val="2000"/>
              <a:buFont typeface="Arial"/>
              <a:buNone/>
            </a:pPr>
            <a:endParaRPr sz="1600" b="1" i="0" u="none" strike="noStrike" cap="none" dirty="0">
              <a:solidFill>
                <a:schemeClr val="dk2"/>
              </a:solidFill>
              <a:latin typeface="Calibri"/>
              <a:ea typeface="Calibri"/>
              <a:cs typeface="Calibri"/>
              <a:sym typeface="Calibri"/>
            </a:endParaRPr>
          </a:p>
          <a:p>
            <a:pPr marL="0" marR="0" lvl="0" indent="0" algn="ctr" rtl="1">
              <a:lnSpc>
                <a:spcPct val="90000"/>
              </a:lnSpc>
              <a:spcBef>
                <a:spcPts val="525"/>
              </a:spcBef>
              <a:spcAft>
                <a:spcPts val="0"/>
              </a:spcAft>
              <a:buClr>
                <a:srgbClr val="000000"/>
              </a:buClr>
              <a:buSzPts val="2000"/>
              <a:buFont typeface="Arial"/>
              <a:buNone/>
            </a:pPr>
            <a:endParaRPr sz="1600" b="1" i="0" u="none" strike="noStrike" cap="none" dirty="0">
              <a:solidFill>
                <a:schemeClr val="dk2"/>
              </a:solidFill>
              <a:latin typeface="Calibri"/>
              <a:ea typeface="Calibri"/>
              <a:cs typeface="Calibri"/>
              <a:sym typeface="Calibri"/>
            </a:endParaRPr>
          </a:p>
          <a:p>
            <a:pPr marL="0" marR="0" lvl="0" indent="0" algn="ctr" rtl="1">
              <a:lnSpc>
                <a:spcPct val="90000"/>
              </a:lnSpc>
              <a:spcBef>
                <a:spcPts val="525"/>
              </a:spcBef>
              <a:spcAft>
                <a:spcPts val="0"/>
              </a:spcAft>
              <a:buClr>
                <a:srgbClr val="000000"/>
              </a:buClr>
              <a:buSzPts val="2000"/>
              <a:buFont typeface="Arial"/>
              <a:buNone/>
            </a:pPr>
            <a:endParaRPr sz="1600" b="1" i="0" u="none" strike="noStrike" cap="none" dirty="0">
              <a:solidFill>
                <a:schemeClr val="dk2"/>
              </a:solidFill>
              <a:latin typeface="Calibri"/>
              <a:ea typeface="Calibri"/>
              <a:cs typeface="Calibri"/>
              <a:sym typeface="Calibri"/>
            </a:endParaRPr>
          </a:p>
          <a:p>
            <a:pPr marL="0" marR="0" lvl="0" indent="0" algn="ctr" rtl="1">
              <a:lnSpc>
                <a:spcPct val="90000"/>
              </a:lnSpc>
              <a:spcBef>
                <a:spcPts val="525"/>
              </a:spcBef>
              <a:spcAft>
                <a:spcPts val="0"/>
              </a:spcAft>
              <a:buClr>
                <a:srgbClr val="000000"/>
              </a:buClr>
              <a:buSzPts val="2000"/>
              <a:buFont typeface="Arial"/>
              <a:buNone/>
            </a:pPr>
            <a:r>
              <a:rPr lang="ar" sz="1600" b="1" i="0" u="none" strike="noStrike" cap="none" dirty="0">
                <a:solidFill>
                  <a:schemeClr val="dk2"/>
                </a:solidFill>
                <a:latin typeface="Calibri"/>
                <a:ea typeface="Calibri"/>
                <a:cs typeface="Calibri"/>
                <a:sym typeface="Calibri"/>
              </a:rPr>
              <a:t>الكوارث المفاجئة </a:t>
            </a:r>
            <a:endParaRPr sz="1600" b="1" i="0" u="none" strike="noStrike" cap="none" dirty="0">
              <a:solidFill>
                <a:schemeClr val="dk2"/>
              </a:solidFill>
              <a:latin typeface="Calibri"/>
              <a:ea typeface="Calibri"/>
              <a:cs typeface="Calibri"/>
              <a:sym typeface="Calibri"/>
            </a:endParaRPr>
          </a:p>
          <a:p>
            <a:pPr marL="0" marR="0" lvl="0" indent="0" algn="ctr" rtl="1">
              <a:lnSpc>
                <a:spcPct val="90000"/>
              </a:lnSpc>
              <a:spcBef>
                <a:spcPts val="525"/>
              </a:spcBef>
              <a:spcAft>
                <a:spcPts val="0"/>
              </a:spcAft>
              <a:buClr>
                <a:srgbClr val="000000"/>
              </a:buClr>
              <a:buSzPts val="2000"/>
              <a:buFont typeface="Arial"/>
              <a:buNone/>
            </a:pPr>
            <a:r>
              <a:rPr lang="ar" sz="1600" b="1" i="0" u="none" strike="noStrike" cap="none" dirty="0">
                <a:solidFill>
                  <a:schemeClr val="dk2"/>
                </a:solidFill>
                <a:latin typeface="Calibri"/>
                <a:ea typeface="Calibri"/>
                <a:cs typeface="Calibri"/>
                <a:sym typeface="Calibri"/>
              </a:rPr>
              <a:t>و </a:t>
            </a:r>
            <a:endParaRPr sz="1600" b="1" i="0" u="none" strike="noStrike" cap="none" dirty="0">
              <a:solidFill>
                <a:schemeClr val="dk2"/>
              </a:solidFill>
              <a:latin typeface="Calibri"/>
              <a:ea typeface="Calibri"/>
              <a:cs typeface="Calibri"/>
              <a:sym typeface="Calibri"/>
            </a:endParaRPr>
          </a:p>
          <a:p>
            <a:pPr marL="0" marR="0" lvl="0" indent="0" algn="ctr" rtl="1">
              <a:lnSpc>
                <a:spcPct val="90000"/>
              </a:lnSpc>
              <a:spcBef>
                <a:spcPts val="525"/>
              </a:spcBef>
              <a:spcAft>
                <a:spcPts val="0"/>
              </a:spcAft>
              <a:buClr>
                <a:srgbClr val="000000"/>
              </a:buClr>
              <a:buSzPts val="2000"/>
              <a:buFont typeface="Arial"/>
              <a:buNone/>
            </a:pPr>
            <a:r>
              <a:rPr lang="ar" sz="1600" b="1" i="0" u="none" strike="noStrike" cap="none" dirty="0">
                <a:solidFill>
                  <a:schemeClr val="dk2"/>
                </a:solidFill>
                <a:latin typeface="Calibri"/>
                <a:ea typeface="Calibri"/>
                <a:cs typeface="Calibri"/>
                <a:sym typeface="Calibri"/>
              </a:rPr>
              <a:t>الكوارث بطيئة الحدوث</a:t>
            </a:r>
            <a:endParaRPr sz="1600" b="1" i="0" u="none" strike="noStrike" cap="none" dirty="0">
              <a:solidFill>
                <a:schemeClr val="dk2"/>
              </a:solidFill>
              <a:latin typeface="Calibri"/>
              <a:ea typeface="Calibri"/>
              <a:cs typeface="Calibri"/>
              <a:sym typeface="Calibri"/>
            </a:endParaRPr>
          </a:p>
          <a:p>
            <a:pPr marL="0" marR="0" lvl="0" indent="0" algn="ctr" rtl="1">
              <a:lnSpc>
                <a:spcPct val="90000"/>
              </a:lnSpc>
              <a:spcBef>
                <a:spcPts val="525"/>
              </a:spcBef>
              <a:spcAft>
                <a:spcPts val="0"/>
              </a:spcAft>
              <a:buClr>
                <a:srgbClr val="000000"/>
              </a:buClr>
              <a:buSzPts val="2000"/>
              <a:buFont typeface="Arial"/>
              <a:buNone/>
            </a:pPr>
            <a:endParaRPr sz="1600" b="1" i="0" u="none" strike="noStrike" cap="none" dirty="0">
              <a:solidFill>
                <a:schemeClr val="dk2"/>
              </a:solidFill>
              <a:latin typeface="Calibri"/>
              <a:ea typeface="Calibri"/>
              <a:cs typeface="Calibri"/>
              <a:sym typeface="Calibri"/>
            </a:endParaRPr>
          </a:p>
          <a:p>
            <a:pPr marL="0" marR="0" lvl="0" indent="0" algn="ctr" rtl="1">
              <a:lnSpc>
                <a:spcPct val="90000"/>
              </a:lnSpc>
              <a:spcBef>
                <a:spcPts val="525"/>
              </a:spcBef>
              <a:spcAft>
                <a:spcPts val="0"/>
              </a:spcAft>
              <a:buClr>
                <a:srgbClr val="000000"/>
              </a:buClr>
              <a:buSzPts val="2000"/>
              <a:buFont typeface="Arial"/>
              <a:buNone/>
            </a:pPr>
            <a:endParaRPr sz="1600" b="1" i="0" u="none" strike="noStrike" cap="none" dirty="0">
              <a:solidFill>
                <a:schemeClr val="dk2"/>
              </a:solidFill>
              <a:latin typeface="Calibri"/>
              <a:ea typeface="Calibri"/>
              <a:cs typeface="Calibri"/>
              <a:sym typeface="Calibri"/>
            </a:endParaRPr>
          </a:p>
          <a:p>
            <a:pPr marL="0" marR="0" lvl="0" indent="0" algn="ctr" rtl="1">
              <a:lnSpc>
                <a:spcPct val="90000"/>
              </a:lnSpc>
              <a:spcBef>
                <a:spcPts val="525"/>
              </a:spcBef>
              <a:spcAft>
                <a:spcPts val="0"/>
              </a:spcAft>
              <a:buClr>
                <a:srgbClr val="000000"/>
              </a:buClr>
              <a:buSzPts val="2000"/>
              <a:buFont typeface="Arial"/>
              <a:buNone/>
            </a:pPr>
            <a:endParaRPr sz="1600" b="1" i="0" u="none" strike="noStrike" cap="none" dirty="0">
              <a:solidFill>
                <a:schemeClr val="dk2"/>
              </a:solidFill>
              <a:latin typeface="Calibri"/>
              <a:ea typeface="Calibri"/>
              <a:cs typeface="Calibri"/>
              <a:sym typeface="Calibri"/>
            </a:endParaRPr>
          </a:p>
        </p:txBody>
      </p:sp>
      <p:sp>
        <p:nvSpPr>
          <p:cNvPr id="274" name="Google Shape;274;p49"/>
          <p:cNvSpPr/>
          <p:nvPr/>
        </p:nvSpPr>
        <p:spPr>
          <a:xfrm flipH="1">
            <a:off x="6732843" y="3027117"/>
            <a:ext cx="163384" cy="625999"/>
          </a:xfrm>
          <a:custGeom>
            <a:avLst/>
            <a:gdLst/>
            <a:ahLst/>
            <a:cxnLst/>
            <a:rect l="l" t="t" r="r" b="b"/>
            <a:pathLst>
              <a:path w="120000" h="120000" extrusionOk="0">
                <a:moveTo>
                  <a:pt x="0" y="0"/>
                </a:moveTo>
                <a:lnTo>
                  <a:pt x="0" y="120000"/>
                </a:lnTo>
                <a:lnTo>
                  <a:pt x="120000" y="120000"/>
                </a:lnTo>
              </a:path>
            </a:pathLst>
          </a:custGeom>
          <a:noFill/>
          <a:ln w="34925" cap="flat" cmpd="sng">
            <a:solidFill>
              <a:schemeClr val="accent5"/>
            </a:solidFill>
            <a:prstDash val="solid"/>
            <a:round/>
            <a:headEnd type="none" w="sm" len="sm"/>
            <a:tailEnd type="none" w="sm" len="sm"/>
          </a:ln>
        </p:spPr>
      </p:sp>
      <p:grpSp>
        <p:nvGrpSpPr>
          <p:cNvPr id="9" name="Group 8">
            <a:extLst>
              <a:ext uri="{FF2B5EF4-FFF2-40B4-BE49-F238E27FC236}">
                <a16:creationId xmlns:a16="http://schemas.microsoft.com/office/drawing/2014/main" id="{2974F78B-CA3B-E644-1073-3B7B24A45B4F}"/>
              </a:ext>
            </a:extLst>
          </p:cNvPr>
          <p:cNvGrpSpPr/>
          <p:nvPr/>
        </p:nvGrpSpPr>
        <p:grpSpPr>
          <a:xfrm>
            <a:off x="5260419" y="3205784"/>
            <a:ext cx="1456466" cy="894664"/>
            <a:chOff x="5360818" y="3205784"/>
            <a:chExt cx="1456466" cy="894664"/>
          </a:xfrm>
        </p:grpSpPr>
        <p:sp>
          <p:nvSpPr>
            <p:cNvPr id="275" name="Google Shape;275;p49"/>
            <p:cNvSpPr/>
            <p:nvPr/>
          </p:nvSpPr>
          <p:spPr>
            <a:xfrm>
              <a:off x="5360818" y="3205784"/>
              <a:ext cx="1456466" cy="894664"/>
            </a:xfrm>
            <a:prstGeom prst="roundRect">
              <a:avLst>
                <a:gd name="adj" fmla="val 10000"/>
              </a:avLst>
            </a:prstGeom>
            <a:solidFill>
              <a:schemeClr val="lt1">
                <a:alpha val="88627"/>
              </a:schemeClr>
            </a:solidFill>
            <a:ln w="34925" cap="flat" cmpd="sng">
              <a:solidFill>
                <a:schemeClr val="dk2"/>
              </a:solidFill>
              <a:prstDash val="solid"/>
              <a:round/>
              <a:headEnd type="none" w="sm" len="sm"/>
              <a:tailEnd type="none" w="sm" len="sm"/>
            </a:ln>
          </p:spPr>
          <p:txBody>
            <a:bodyPr spcFirstLastPara="1" wrap="square" lIns="68550" tIns="68550" rIns="68550" bIns="68550" rtlCol="1" anchor="ctr" anchorCtr="0">
              <a:no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276" name="Google Shape;276;p49"/>
            <p:cNvSpPr txBox="1"/>
            <p:nvPr/>
          </p:nvSpPr>
          <p:spPr>
            <a:xfrm>
              <a:off x="5396013" y="3211745"/>
              <a:ext cx="1395216" cy="842257"/>
            </a:xfrm>
            <a:prstGeom prst="rect">
              <a:avLst/>
            </a:prstGeom>
            <a:noFill/>
            <a:ln>
              <a:noFill/>
            </a:ln>
          </p:spPr>
          <p:txBody>
            <a:bodyPr spcFirstLastPara="1" wrap="square" lIns="28575" tIns="19050" rIns="28575" bIns="19050" rtlCol="1" anchor="ctr" anchorCtr="0">
              <a:noAutofit/>
            </a:bodyPr>
            <a:lstStyle/>
            <a:p>
              <a:pPr marL="0" marR="0" lvl="0" indent="0" algn="ctr" rtl="1">
                <a:lnSpc>
                  <a:spcPct val="100000"/>
                </a:lnSpc>
                <a:spcBef>
                  <a:spcPts val="0"/>
                </a:spcBef>
                <a:spcAft>
                  <a:spcPts val="0"/>
                </a:spcAft>
                <a:buClr>
                  <a:srgbClr val="000000"/>
                </a:buClr>
                <a:buSzPts val="1500"/>
                <a:buFont typeface="Arial"/>
                <a:buNone/>
              </a:pPr>
              <a:endParaRPr sz="1200" b="1" i="0" u="none" strike="noStrike" cap="none" dirty="0">
                <a:solidFill>
                  <a:schemeClr val="dk2"/>
                </a:solidFill>
                <a:latin typeface="Libre Franklin"/>
                <a:ea typeface="Libre Franklin"/>
                <a:cs typeface="Libre Franklin"/>
                <a:sym typeface="Libre Franklin"/>
              </a:endParaRPr>
            </a:p>
            <a:p>
              <a:pPr marL="0" marR="0" lvl="0" indent="0" algn="ctr" rtl="1">
                <a:lnSpc>
                  <a:spcPct val="100000"/>
                </a:lnSpc>
                <a:spcBef>
                  <a:spcPts val="0"/>
                </a:spcBef>
                <a:spcAft>
                  <a:spcPts val="0"/>
                </a:spcAft>
                <a:buClr>
                  <a:srgbClr val="000000"/>
                </a:buClr>
                <a:buSzPts val="2000"/>
                <a:buFont typeface="Arial"/>
                <a:buNone/>
              </a:pPr>
              <a:r>
                <a:rPr lang="ar" sz="1600" b="1" i="0" u="none" strike="noStrike" cap="none" dirty="0">
                  <a:solidFill>
                    <a:schemeClr val="dk2"/>
                  </a:solidFill>
                  <a:latin typeface="Calibri"/>
                  <a:ea typeface="Calibri"/>
                  <a:cs typeface="Calibri"/>
                  <a:sym typeface="Calibri"/>
                </a:rPr>
                <a:t>الزلازل مقابل </a:t>
              </a:r>
              <a:endParaRPr sz="1600" b="1" i="0" u="none" strike="noStrike" cap="none" dirty="0">
                <a:solidFill>
                  <a:schemeClr val="dk2"/>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2000"/>
                <a:buFont typeface="Arial"/>
                <a:buNone/>
              </a:pPr>
              <a:r>
                <a:rPr lang="ar" sz="1600" b="1" i="0" u="none" strike="noStrike" cap="none" dirty="0">
                  <a:solidFill>
                    <a:schemeClr val="dk2"/>
                  </a:solidFill>
                  <a:latin typeface="Calibri"/>
                  <a:ea typeface="Calibri"/>
                  <a:cs typeface="Calibri"/>
                  <a:sym typeface="Calibri"/>
                </a:rPr>
                <a:t>الجفاف</a:t>
              </a:r>
              <a:endParaRPr sz="1600" b="1" i="0" u="none" strike="noStrike" cap="none" dirty="0">
                <a:solidFill>
                  <a:schemeClr val="dk2"/>
                </a:solidFill>
                <a:latin typeface="Calibri"/>
                <a:ea typeface="Calibri"/>
                <a:cs typeface="Calibri"/>
                <a:sym typeface="Calibri"/>
              </a:endParaRPr>
            </a:p>
            <a:p>
              <a:pPr marL="214313" marR="0" lvl="0" indent="0" algn="ctr" rtl="1">
                <a:lnSpc>
                  <a:spcPct val="90000"/>
                </a:lnSpc>
                <a:spcBef>
                  <a:spcPts val="0"/>
                </a:spcBef>
                <a:spcAft>
                  <a:spcPts val="0"/>
                </a:spcAft>
                <a:buClr>
                  <a:srgbClr val="000000"/>
                </a:buClr>
                <a:buSzPts val="1500"/>
                <a:buFont typeface="Arial"/>
                <a:buNone/>
              </a:pPr>
              <a:endParaRPr sz="1200" b="1" i="0" u="none" strike="noStrike" cap="none" dirty="0">
                <a:solidFill>
                  <a:schemeClr val="dk2"/>
                </a:solidFill>
                <a:latin typeface="Libre Franklin"/>
                <a:ea typeface="Libre Franklin"/>
                <a:cs typeface="Libre Franklin"/>
                <a:sym typeface="Libre Franklin"/>
              </a:endParaRPr>
            </a:p>
          </p:txBody>
        </p:sp>
      </p:grpSp>
      <p:sp>
        <p:nvSpPr>
          <p:cNvPr id="277" name="Google Shape;277;p49"/>
          <p:cNvSpPr/>
          <p:nvPr/>
        </p:nvSpPr>
        <p:spPr>
          <a:xfrm>
            <a:off x="3023703" y="1792271"/>
            <a:ext cx="1459022" cy="1218280"/>
          </a:xfrm>
          <a:prstGeom prst="roundRect">
            <a:avLst>
              <a:gd name="adj" fmla="val 10000"/>
            </a:avLst>
          </a:prstGeom>
          <a:noFill/>
          <a:ln w="34925" cap="flat" cmpd="sng">
            <a:solidFill>
              <a:schemeClr val="lt1"/>
            </a:solidFill>
            <a:prstDash val="solid"/>
            <a:round/>
            <a:headEnd type="none" w="sm" len="sm"/>
            <a:tailEnd type="none" w="sm" len="sm"/>
          </a:ln>
        </p:spPr>
        <p:txBody>
          <a:bodyPr spcFirstLastPara="1" wrap="square" lIns="68550" tIns="68550" rIns="68550" bIns="68550" rtlCol="1" anchor="ctr" anchorCtr="0">
            <a:no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278" name="Google Shape;278;p49"/>
          <p:cNvSpPr txBox="1"/>
          <p:nvPr/>
        </p:nvSpPr>
        <p:spPr>
          <a:xfrm>
            <a:off x="3548934" y="1549513"/>
            <a:ext cx="1375616" cy="1484146"/>
          </a:xfrm>
          <a:prstGeom prst="rect">
            <a:avLst/>
          </a:prstGeom>
          <a:solidFill>
            <a:schemeClr val="accent6"/>
          </a:solidFill>
          <a:ln w="9525" cap="flat" cmpd="sng">
            <a:solidFill>
              <a:srgbClr val="7F7F7F"/>
            </a:solidFill>
            <a:prstDash val="solid"/>
            <a:round/>
            <a:headEnd type="none" w="sm" len="sm"/>
            <a:tailEnd type="none" w="sm" len="sm"/>
          </a:ln>
        </p:spPr>
        <p:txBody>
          <a:bodyPr spcFirstLastPara="1" wrap="square" lIns="28575" tIns="19050" rIns="28575" bIns="19050" rtlCol="1" anchor="ctr" anchorCtr="0">
            <a:noAutofit/>
          </a:bodyPr>
          <a:lstStyle/>
          <a:p>
            <a:pPr marL="0" marR="0" lvl="0" indent="0" algn="ctr" rtl="1">
              <a:lnSpc>
                <a:spcPct val="90000"/>
              </a:lnSpc>
              <a:spcBef>
                <a:spcPts val="0"/>
              </a:spcBef>
              <a:spcAft>
                <a:spcPts val="0"/>
              </a:spcAft>
              <a:buClr>
                <a:srgbClr val="000000"/>
              </a:buClr>
              <a:buSzPts val="2000"/>
              <a:buFont typeface="Arial"/>
              <a:buNone/>
            </a:pPr>
            <a:endParaRPr sz="1600" b="1" i="0" u="none" strike="noStrike" cap="none" dirty="0">
              <a:solidFill>
                <a:schemeClr val="dk2"/>
              </a:solidFill>
              <a:latin typeface="Calibri"/>
              <a:ea typeface="Calibri"/>
              <a:cs typeface="Calibri"/>
              <a:sym typeface="Calibri"/>
            </a:endParaRPr>
          </a:p>
          <a:p>
            <a:pPr marL="0" marR="0" lvl="0" indent="0" algn="ctr" rtl="1">
              <a:lnSpc>
                <a:spcPct val="90000"/>
              </a:lnSpc>
              <a:spcBef>
                <a:spcPts val="525"/>
              </a:spcBef>
              <a:spcAft>
                <a:spcPts val="0"/>
              </a:spcAft>
              <a:buClr>
                <a:srgbClr val="000000"/>
              </a:buClr>
              <a:buSzPts val="2000"/>
              <a:buFont typeface="Arial"/>
              <a:buNone/>
            </a:pPr>
            <a:r>
              <a:rPr lang="ar" sz="1600" b="1" i="0" u="none" strike="noStrike" cap="none" dirty="0">
                <a:solidFill>
                  <a:schemeClr val="dk2"/>
                </a:solidFill>
                <a:latin typeface="Calibri"/>
                <a:ea typeface="Calibri"/>
                <a:cs typeface="Calibri"/>
                <a:sym typeface="Calibri"/>
              </a:rPr>
              <a:t>الكوارث قصيرة الأجل </a:t>
            </a:r>
            <a:endParaRPr sz="1600" b="1" i="0" u="none" strike="noStrike" cap="none" dirty="0">
              <a:solidFill>
                <a:schemeClr val="dk2"/>
              </a:solidFill>
              <a:latin typeface="Calibri"/>
              <a:ea typeface="Calibri"/>
              <a:cs typeface="Calibri"/>
              <a:sym typeface="Calibri"/>
            </a:endParaRPr>
          </a:p>
          <a:p>
            <a:pPr marL="0" marR="0" lvl="0" indent="0" algn="ctr" rtl="1">
              <a:lnSpc>
                <a:spcPct val="90000"/>
              </a:lnSpc>
              <a:spcBef>
                <a:spcPts val="525"/>
              </a:spcBef>
              <a:spcAft>
                <a:spcPts val="0"/>
              </a:spcAft>
              <a:buClr>
                <a:srgbClr val="000000"/>
              </a:buClr>
              <a:buSzPts val="2000"/>
              <a:buFont typeface="Arial"/>
              <a:buNone/>
            </a:pPr>
            <a:r>
              <a:rPr lang="ar" sz="1600" b="1" i="0" u="none" strike="noStrike" cap="none" dirty="0">
                <a:solidFill>
                  <a:schemeClr val="dk2"/>
                </a:solidFill>
                <a:latin typeface="Calibri"/>
                <a:ea typeface="Calibri"/>
                <a:cs typeface="Calibri"/>
                <a:sym typeface="Calibri"/>
              </a:rPr>
              <a:t>و </a:t>
            </a:r>
            <a:endParaRPr sz="1600" b="1" i="0" u="none" strike="noStrike" cap="none" dirty="0">
              <a:solidFill>
                <a:schemeClr val="dk2"/>
              </a:solidFill>
              <a:latin typeface="Calibri"/>
              <a:ea typeface="Calibri"/>
              <a:cs typeface="Calibri"/>
              <a:sym typeface="Calibri"/>
            </a:endParaRPr>
          </a:p>
          <a:p>
            <a:pPr marL="0" marR="0" lvl="0" indent="0" algn="ctr" rtl="1">
              <a:lnSpc>
                <a:spcPct val="90000"/>
              </a:lnSpc>
              <a:spcBef>
                <a:spcPts val="525"/>
              </a:spcBef>
              <a:spcAft>
                <a:spcPts val="0"/>
              </a:spcAft>
              <a:buClr>
                <a:srgbClr val="000000"/>
              </a:buClr>
              <a:buSzPts val="2000"/>
              <a:buFont typeface="Arial"/>
              <a:buNone/>
            </a:pPr>
            <a:r>
              <a:rPr lang="ar" sz="1600" b="1" i="0" u="none" strike="noStrike" cap="none" dirty="0">
                <a:solidFill>
                  <a:schemeClr val="dk2"/>
                </a:solidFill>
                <a:latin typeface="Calibri"/>
                <a:ea typeface="Calibri"/>
                <a:cs typeface="Calibri"/>
                <a:sym typeface="Calibri"/>
              </a:rPr>
              <a:t>والكوارث الممتدة</a:t>
            </a:r>
            <a:endParaRPr sz="1600" b="1" i="0" u="none" strike="noStrike" cap="none" dirty="0">
              <a:solidFill>
                <a:schemeClr val="dk2"/>
              </a:solidFill>
              <a:latin typeface="Calibri"/>
              <a:ea typeface="Calibri"/>
              <a:cs typeface="Calibri"/>
              <a:sym typeface="Calibri"/>
            </a:endParaRPr>
          </a:p>
          <a:p>
            <a:pPr marL="0" marR="0" lvl="0" indent="0" algn="ctr" rtl="1">
              <a:lnSpc>
                <a:spcPct val="90000"/>
              </a:lnSpc>
              <a:spcBef>
                <a:spcPts val="525"/>
              </a:spcBef>
              <a:spcAft>
                <a:spcPts val="0"/>
              </a:spcAft>
              <a:buClr>
                <a:srgbClr val="000000"/>
              </a:buClr>
              <a:buSzPts val="2000"/>
              <a:buFont typeface="Arial"/>
              <a:buNone/>
            </a:pPr>
            <a:endParaRPr sz="1600" b="1" i="0" u="none" strike="noStrike" cap="none" dirty="0">
              <a:solidFill>
                <a:schemeClr val="dk2"/>
              </a:solidFill>
              <a:latin typeface="Calibri"/>
              <a:ea typeface="Calibri"/>
              <a:cs typeface="Calibri"/>
              <a:sym typeface="Calibri"/>
            </a:endParaRPr>
          </a:p>
        </p:txBody>
      </p:sp>
      <p:sp>
        <p:nvSpPr>
          <p:cNvPr id="279" name="Google Shape;279;p49"/>
          <p:cNvSpPr/>
          <p:nvPr/>
        </p:nvSpPr>
        <p:spPr>
          <a:xfrm flipH="1">
            <a:off x="4536616" y="3010551"/>
            <a:ext cx="372938" cy="678084"/>
          </a:xfrm>
          <a:custGeom>
            <a:avLst/>
            <a:gdLst/>
            <a:ahLst/>
            <a:cxnLst/>
            <a:rect l="l" t="t" r="r" b="b"/>
            <a:pathLst>
              <a:path w="120000" h="120000" extrusionOk="0">
                <a:moveTo>
                  <a:pt x="0" y="0"/>
                </a:moveTo>
                <a:lnTo>
                  <a:pt x="0" y="120000"/>
                </a:lnTo>
                <a:lnTo>
                  <a:pt x="120000" y="120000"/>
                </a:lnTo>
              </a:path>
            </a:pathLst>
          </a:custGeom>
          <a:noFill/>
          <a:ln w="34925" cap="flat" cmpd="sng">
            <a:solidFill>
              <a:schemeClr val="accent5"/>
            </a:solidFill>
            <a:prstDash val="solid"/>
            <a:round/>
            <a:headEnd type="none" w="sm" len="sm"/>
            <a:tailEnd type="none" w="sm" len="sm"/>
          </a:ln>
        </p:spPr>
      </p:sp>
      <p:grpSp>
        <p:nvGrpSpPr>
          <p:cNvPr id="10" name="Group 9">
            <a:extLst>
              <a:ext uri="{FF2B5EF4-FFF2-40B4-BE49-F238E27FC236}">
                <a16:creationId xmlns:a16="http://schemas.microsoft.com/office/drawing/2014/main" id="{7F085111-7264-2C56-24BC-755E647D0110}"/>
              </a:ext>
            </a:extLst>
          </p:cNvPr>
          <p:cNvGrpSpPr/>
          <p:nvPr/>
        </p:nvGrpSpPr>
        <p:grpSpPr>
          <a:xfrm>
            <a:off x="3411651" y="3240600"/>
            <a:ext cx="1216782" cy="896069"/>
            <a:chOff x="3492980" y="3240600"/>
            <a:chExt cx="1216782" cy="896069"/>
          </a:xfrm>
        </p:grpSpPr>
        <p:sp>
          <p:nvSpPr>
            <p:cNvPr id="280" name="Google Shape;280;p49"/>
            <p:cNvSpPr/>
            <p:nvPr/>
          </p:nvSpPr>
          <p:spPr>
            <a:xfrm>
              <a:off x="3542543" y="3240600"/>
              <a:ext cx="1167218" cy="896069"/>
            </a:xfrm>
            <a:prstGeom prst="roundRect">
              <a:avLst>
                <a:gd name="adj" fmla="val 10000"/>
              </a:avLst>
            </a:prstGeom>
            <a:solidFill>
              <a:schemeClr val="lt1">
                <a:alpha val="88627"/>
              </a:schemeClr>
            </a:solidFill>
            <a:ln w="34925" cap="flat" cmpd="sng">
              <a:solidFill>
                <a:srgbClr val="7F7F7F"/>
              </a:solidFill>
              <a:prstDash val="solid"/>
              <a:round/>
              <a:headEnd type="none" w="sm" len="sm"/>
              <a:tailEnd type="none" w="sm" len="sm"/>
            </a:ln>
          </p:spPr>
          <p:txBody>
            <a:bodyPr spcFirstLastPara="1" wrap="square" lIns="68550" tIns="68550" rIns="68550" bIns="68550" rtlCol="1"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281" name="Google Shape;281;p49"/>
            <p:cNvSpPr txBox="1"/>
            <p:nvPr/>
          </p:nvSpPr>
          <p:spPr>
            <a:xfrm>
              <a:off x="3492980" y="3683589"/>
              <a:ext cx="1216782" cy="45719"/>
            </a:xfrm>
            <a:prstGeom prst="rect">
              <a:avLst/>
            </a:prstGeom>
            <a:noFill/>
            <a:ln>
              <a:noFill/>
            </a:ln>
          </p:spPr>
          <p:txBody>
            <a:bodyPr spcFirstLastPara="1" wrap="square" lIns="28575" tIns="19050" rIns="28575" bIns="19050" rtlCol="1" anchor="ctr" anchorCtr="0">
              <a:noAutofit/>
            </a:bodyPr>
            <a:lstStyle/>
            <a:p>
              <a:pPr marL="0" marR="0" lvl="0" indent="0" algn="ctr" rtl="1">
                <a:lnSpc>
                  <a:spcPct val="100000"/>
                </a:lnSpc>
                <a:spcBef>
                  <a:spcPts val="0"/>
                </a:spcBef>
                <a:spcAft>
                  <a:spcPts val="0"/>
                </a:spcAft>
                <a:buClr>
                  <a:srgbClr val="000000"/>
                </a:buClr>
                <a:buSzPts val="2000"/>
                <a:buFont typeface="Arial"/>
                <a:buNone/>
              </a:pPr>
              <a:r>
                <a:rPr lang="ar" sz="1600" b="1" i="0" u="none" strike="noStrike" cap="none" dirty="0">
                  <a:solidFill>
                    <a:schemeClr val="dk2"/>
                  </a:solidFill>
                  <a:latin typeface="Calibri"/>
                  <a:ea typeface="Calibri"/>
                  <a:cs typeface="Calibri"/>
                  <a:sym typeface="Calibri"/>
                </a:rPr>
                <a:t>الفيضانات </a:t>
              </a:r>
              <a:endParaRPr sz="1600" b="1" i="0" u="none" strike="noStrike" cap="none" dirty="0">
                <a:solidFill>
                  <a:schemeClr val="dk2"/>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2000"/>
                <a:buFont typeface="Arial"/>
                <a:buNone/>
              </a:pPr>
              <a:r>
                <a:rPr lang="ar" sz="1600" b="1" i="0" u="none" strike="noStrike" cap="none" dirty="0">
                  <a:solidFill>
                    <a:schemeClr val="dk2"/>
                  </a:solidFill>
                  <a:latin typeface="Calibri"/>
                  <a:ea typeface="Calibri"/>
                  <a:cs typeface="Calibri"/>
                  <a:sym typeface="Calibri"/>
                </a:rPr>
                <a:t>مقابل </a:t>
              </a:r>
              <a:endParaRPr sz="1600" b="1" i="0" u="none" strike="noStrike" cap="none" dirty="0">
                <a:solidFill>
                  <a:schemeClr val="dk2"/>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2000"/>
                <a:buFont typeface="Arial"/>
                <a:buNone/>
              </a:pPr>
              <a:r>
                <a:rPr lang="ar" sz="1600" b="1" i="0" u="none" strike="noStrike" cap="none" dirty="0">
                  <a:solidFill>
                    <a:schemeClr val="dk2"/>
                  </a:solidFill>
                  <a:latin typeface="Calibri"/>
                  <a:ea typeface="Calibri"/>
                  <a:cs typeface="Calibri"/>
                  <a:sym typeface="Calibri"/>
                </a:rPr>
                <a:t>دارفور</a:t>
              </a:r>
              <a:endParaRPr sz="1600" b="1" i="0" u="none" strike="noStrike" cap="none" dirty="0">
                <a:solidFill>
                  <a:schemeClr val="dk2"/>
                </a:solidFill>
                <a:latin typeface="Calibri"/>
                <a:ea typeface="Calibri"/>
                <a:cs typeface="Calibri"/>
                <a:sym typeface="Calibri"/>
              </a:endParaRPr>
            </a:p>
          </p:txBody>
        </p:sp>
      </p:grpSp>
      <p:sp>
        <p:nvSpPr>
          <p:cNvPr id="283" name="Google Shape;283;p49"/>
          <p:cNvSpPr/>
          <p:nvPr/>
        </p:nvSpPr>
        <p:spPr>
          <a:xfrm>
            <a:off x="723634" y="3255061"/>
            <a:ext cx="2029617" cy="1447918"/>
          </a:xfrm>
          <a:prstGeom prst="roundRect">
            <a:avLst>
              <a:gd name="adj" fmla="val 10000"/>
            </a:avLst>
          </a:prstGeom>
          <a:solidFill>
            <a:schemeClr val="lt1">
              <a:alpha val="88627"/>
            </a:schemeClr>
          </a:solidFill>
          <a:ln w="34925" cap="flat" cmpd="sng">
            <a:solidFill>
              <a:srgbClr val="759FBB"/>
            </a:solidFill>
            <a:prstDash val="solid"/>
            <a:round/>
            <a:headEnd type="none" w="sm" len="sm"/>
            <a:tailEnd type="none" w="sm" len="sm"/>
          </a:ln>
        </p:spPr>
        <p:txBody>
          <a:bodyPr spcFirstLastPara="1" wrap="square" lIns="68550" tIns="68550" rIns="68550" bIns="68550" rtlCol="1"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p:txBody>
      </p:sp>
      <p:sp>
        <p:nvSpPr>
          <p:cNvPr id="284" name="Google Shape;284;p49"/>
          <p:cNvSpPr txBox="1"/>
          <p:nvPr/>
        </p:nvSpPr>
        <p:spPr>
          <a:xfrm>
            <a:off x="730945" y="3315649"/>
            <a:ext cx="1930489" cy="1363102"/>
          </a:xfrm>
          <a:prstGeom prst="rect">
            <a:avLst/>
          </a:prstGeom>
          <a:noFill/>
          <a:ln>
            <a:noFill/>
          </a:ln>
        </p:spPr>
        <p:txBody>
          <a:bodyPr spcFirstLastPara="1" wrap="square" lIns="28575" tIns="19050" rIns="28575" bIns="19050" rtlCol="1" anchor="ctr" anchorCtr="0">
            <a:noAutofit/>
          </a:bodyPr>
          <a:lstStyle/>
          <a:p>
            <a:pPr marL="0" marR="0" lvl="0" indent="0" algn="ctr" rtl="1">
              <a:lnSpc>
                <a:spcPct val="90000"/>
              </a:lnSpc>
              <a:spcBef>
                <a:spcPts val="0"/>
              </a:spcBef>
              <a:spcAft>
                <a:spcPts val="0"/>
              </a:spcAft>
              <a:buClr>
                <a:srgbClr val="000000"/>
              </a:buClr>
              <a:buSzPts val="2000"/>
              <a:buFont typeface="Arial"/>
              <a:buNone/>
            </a:pPr>
            <a:r>
              <a:rPr lang="ar" sz="1600" b="1" i="0" u="none" strike="noStrike" cap="none">
                <a:solidFill>
                  <a:schemeClr val="dk2"/>
                </a:solidFill>
                <a:latin typeface="Calibri"/>
                <a:ea typeface="Calibri"/>
                <a:cs typeface="Calibri"/>
                <a:sym typeface="Calibri"/>
              </a:rPr>
              <a:t>الزلزال في ريف باكستان </a:t>
            </a:r>
            <a:endParaRPr sz="1600" b="1" i="0" u="none" strike="noStrike" cap="none">
              <a:solidFill>
                <a:schemeClr val="dk2"/>
              </a:solidFill>
              <a:latin typeface="Calibri"/>
              <a:ea typeface="Calibri"/>
              <a:cs typeface="Calibri"/>
              <a:sym typeface="Calibri"/>
            </a:endParaRPr>
          </a:p>
          <a:p>
            <a:pPr marL="0" marR="0" lvl="0" indent="0" algn="ctr" rtl="1">
              <a:lnSpc>
                <a:spcPct val="90000"/>
              </a:lnSpc>
              <a:spcBef>
                <a:spcPts val="0"/>
              </a:spcBef>
              <a:spcAft>
                <a:spcPts val="0"/>
              </a:spcAft>
              <a:buClr>
                <a:srgbClr val="000000"/>
              </a:buClr>
              <a:buSzPts val="2000"/>
              <a:buFont typeface="Arial"/>
              <a:buNone/>
            </a:pPr>
            <a:r>
              <a:rPr lang="ar" sz="1600" b="1" i="0" u="none" strike="noStrike" cap="none">
                <a:solidFill>
                  <a:schemeClr val="dk2"/>
                </a:solidFill>
                <a:latin typeface="Calibri"/>
                <a:ea typeface="Calibri"/>
                <a:cs typeface="Calibri"/>
                <a:sym typeface="Calibri"/>
              </a:rPr>
              <a:t>مقابل </a:t>
            </a:r>
            <a:endParaRPr sz="1600" b="1" i="0" u="none" strike="noStrike" cap="none">
              <a:solidFill>
                <a:schemeClr val="dk2"/>
              </a:solidFill>
              <a:latin typeface="Calibri"/>
              <a:ea typeface="Calibri"/>
              <a:cs typeface="Calibri"/>
              <a:sym typeface="Calibri"/>
            </a:endParaRPr>
          </a:p>
          <a:p>
            <a:pPr marL="0" marR="0" lvl="0" indent="0" algn="ctr" rtl="1">
              <a:lnSpc>
                <a:spcPct val="90000"/>
              </a:lnSpc>
              <a:spcBef>
                <a:spcPts val="0"/>
              </a:spcBef>
              <a:spcAft>
                <a:spcPts val="0"/>
              </a:spcAft>
              <a:buClr>
                <a:srgbClr val="000000"/>
              </a:buClr>
              <a:buSzPts val="2000"/>
              <a:buFont typeface="Arial"/>
              <a:buNone/>
            </a:pPr>
            <a:r>
              <a:rPr lang="ar" sz="1600" b="1" i="0" u="none" strike="noStrike" cap="none">
                <a:solidFill>
                  <a:schemeClr val="dk2"/>
                </a:solidFill>
                <a:latin typeface="Calibri"/>
                <a:ea typeface="Calibri"/>
                <a:cs typeface="Calibri"/>
                <a:sym typeface="Calibri"/>
              </a:rPr>
              <a:t>الزلزال في هايتي</a:t>
            </a:r>
            <a:endParaRPr sz="1600" b="1" i="0" u="none" strike="noStrike" cap="none">
              <a:solidFill>
                <a:schemeClr val="dk2"/>
              </a:solidFill>
              <a:latin typeface="Calibri"/>
              <a:ea typeface="Calibri"/>
              <a:cs typeface="Calibri"/>
              <a:sym typeface="Calibri"/>
            </a:endParaRPr>
          </a:p>
        </p:txBody>
      </p:sp>
      <p:sp>
        <p:nvSpPr>
          <p:cNvPr id="282" name="Google Shape;282;p49"/>
          <p:cNvSpPr/>
          <p:nvPr/>
        </p:nvSpPr>
        <p:spPr>
          <a:xfrm>
            <a:off x="2739588" y="3015531"/>
            <a:ext cx="80152" cy="963489"/>
          </a:xfrm>
          <a:custGeom>
            <a:avLst/>
            <a:gdLst/>
            <a:ahLst/>
            <a:cxnLst/>
            <a:rect l="l" t="t" r="r" b="b"/>
            <a:pathLst>
              <a:path w="120000" h="120000" extrusionOk="0">
                <a:moveTo>
                  <a:pt x="60000" y="0"/>
                </a:moveTo>
                <a:lnTo>
                  <a:pt x="60000" y="120000"/>
                </a:lnTo>
                <a:lnTo>
                  <a:pt x="99948" y="120000"/>
                </a:lnTo>
              </a:path>
            </a:pathLst>
          </a:custGeom>
          <a:noFill/>
          <a:ln w="34925" cap="flat" cmpd="sng">
            <a:solidFill>
              <a:schemeClr val="accent5"/>
            </a:solidFill>
            <a:prstDash val="solid"/>
            <a:round/>
            <a:headEnd type="none" w="sm" len="sm"/>
            <a:tailEnd type="none" w="sm" len="sm"/>
          </a:ln>
        </p:spPr>
      </p:sp>
      <p:sp>
        <p:nvSpPr>
          <p:cNvPr id="287" name="Google Shape;287;p49"/>
          <p:cNvSpPr txBox="1"/>
          <p:nvPr/>
        </p:nvSpPr>
        <p:spPr>
          <a:xfrm>
            <a:off x="1898987" y="1522265"/>
            <a:ext cx="1261751" cy="1501620"/>
          </a:xfrm>
          <a:prstGeom prst="rect">
            <a:avLst/>
          </a:prstGeom>
          <a:solidFill>
            <a:schemeClr val="dk2"/>
          </a:solidFill>
          <a:ln w="9525" cap="flat" cmpd="sng">
            <a:solidFill>
              <a:schemeClr val="accent2"/>
            </a:solidFill>
            <a:prstDash val="solid"/>
            <a:round/>
            <a:headEnd type="none" w="sm" len="sm"/>
            <a:tailEnd type="none" w="sm" len="sm"/>
          </a:ln>
        </p:spPr>
        <p:txBody>
          <a:bodyPr spcFirstLastPara="1" wrap="square" lIns="28575" tIns="19050" rIns="28575" bIns="19050" rtlCol="1" anchor="ctr" anchorCtr="0">
            <a:noAutofit/>
          </a:bodyPr>
          <a:lstStyle/>
          <a:p>
            <a:pPr marL="0" marR="0" lvl="0" indent="0" algn="ctr" rtl="1">
              <a:lnSpc>
                <a:spcPct val="100000"/>
              </a:lnSpc>
              <a:spcBef>
                <a:spcPts val="0"/>
              </a:spcBef>
              <a:spcAft>
                <a:spcPts val="0"/>
              </a:spcAft>
              <a:buClr>
                <a:srgbClr val="000000"/>
              </a:buClr>
              <a:buSzPts val="2000"/>
              <a:buFont typeface="Arial"/>
              <a:buNone/>
            </a:pPr>
            <a:r>
              <a:rPr lang="ar" sz="1600" b="1" i="0" u="none" strike="noStrike" cap="none" dirty="0">
                <a:solidFill>
                  <a:schemeClr val="lt1"/>
                </a:solidFill>
                <a:latin typeface="Calibri"/>
                <a:ea typeface="Calibri"/>
                <a:cs typeface="Calibri"/>
                <a:sym typeface="Calibri"/>
              </a:rPr>
              <a:t>المناطق الريفية </a:t>
            </a:r>
            <a:endParaRPr sz="1600" b="1" i="0" u="none" strike="noStrike" cap="none" dirty="0">
              <a:solidFill>
                <a:schemeClr val="lt1"/>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2000"/>
              <a:buFont typeface="Arial"/>
              <a:buNone/>
            </a:pPr>
            <a:r>
              <a:rPr lang="ar" sz="1600" b="1" i="0" u="none" strike="noStrike" cap="none" dirty="0">
                <a:solidFill>
                  <a:schemeClr val="lt1"/>
                </a:solidFill>
                <a:latin typeface="Calibri"/>
                <a:ea typeface="Calibri"/>
                <a:cs typeface="Calibri"/>
                <a:sym typeface="Calibri"/>
              </a:rPr>
              <a:t>و </a:t>
            </a:r>
            <a:endParaRPr sz="1600" b="1" i="0" u="none" strike="noStrike" cap="none" dirty="0">
              <a:solidFill>
                <a:schemeClr val="lt1"/>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2000"/>
              <a:buFont typeface="Arial"/>
              <a:buNone/>
            </a:pPr>
            <a:r>
              <a:rPr lang="ar" sz="1600" b="1" i="0" u="none" strike="noStrike" cap="none" dirty="0">
                <a:solidFill>
                  <a:schemeClr val="lt1"/>
                </a:solidFill>
                <a:latin typeface="Calibri"/>
                <a:ea typeface="Calibri"/>
                <a:cs typeface="Calibri"/>
                <a:sym typeface="Calibri"/>
              </a:rPr>
              <a:t>المناطق الحضرية</a:t>
            </a:r>
            <a:endParaRPr sz="1600" b="1" i="0" u="none" strike="noStrike" cap="none" dirty="0">
              <a:solidFill>
                <a:schemeClr val="lt1"/>
              </a:solidFill>
              <a:latin typeface="Calibri"/>
              <a:ea typeface="Calibri"/>
              <a:cs typeface="Calibri"/>
              <a:sym typeface="Calibri"/>
            </a:endParaRP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94"/>
          <p:cNvSpPr txBox="1">
            <a:spLocks noGrp="1"/>
          </p:cNvSpPr>
          <p:nvPr>
            <p:ph type="title"/>
          </p:nvPr>
        </p:nvSpPr>
        <p:spPr>
          <a:xfrm>
            <a:off x="2053289" y="469808"/>
            <a:ext cx="5400675" cy="1114425"/>
          </a:xfrm>
          <a:prstGeom prst="rect">
            <a:avLst/>
          </a:prstGeom>
          <a:noFill/>
          <a:ln>
            <a:noFill/>
          </a:ln>
        </p:spPr>
        <p:txBody>
          <a:bodyPr spcFirstLastPara="1" wrap="square" lIns="68550" tIns="34275" rIns="68550" bIns="34275" rtlCol="1" anchor="t" anchorCtr="0">
            <a:noAutofit/>
          </a:bodyPr>
          <a:lstStyle/>
          <a:p>
            <a:pPr marL="0" lvl="0" indent="0" rtl="1">
              <a:lnSpc>
                <a:spcPct val="89000"/>
              </a:lnSpc>
              <a:spcBef>
                <a:spcPts val="0"/>
              </a:spcBef>
              <a:spcAft>
                <a:spcPts val="0"/>
              </a:spcAft>
              <a:buClr>
                <a:schemeClr val="dk2"/>
              </a:buClr>
              <a:buSzPts val="3200"/>
              <a:buFont typeface="Arial"/>
              <a:buNone/>
            </a:pPr>
            <a:r>
              <a:rPr lang="ar" sz="4400" dirty="0">
                <a:latin typeface="Calibri"/>
                <a:ea typeface="Calibri"/>
                <a:cs typeface="Calibri"/>
                <a:sym typeface="Calibri"/>
              </a:rPr>
              <a:t>الملخص</a:t>
            </a:r>
            <a:endParaRPr sz="4400" dirty="0">
              <a:latin typeface="Calibri"/>
              <a:ea typeface="Calibri"/>
              <a:cs typeface="Calibri"/>
              <a:sym typeface="Calibri"/>
            </a:endParaRPr>
          </a:p>
        </p:txBody>
      </p:sp>
      <p:sp>
        <p:nvSpPr>
          <p:cNvPr id="726" name="Google Shape;726;p94"/>
          <p:cNvSpPr txBox="1">
            <a:spLocks noGrp="1"/>
          </p:cNvSpPr>
          <p:nvPr>
            <p:ph type="body" idx="1"/>
          </p:nvPr>
        </p:nvSpPr>
        <p:spPr>
          <a:xfrm>
            <a:off x="964504" y="1781215"/>
            <a:ext cx="7578247" cy="4181174"/>
          </a:xfrm>
          <a:prstGeom prst="rect">
            <a:avLst/>
          </a:prstGeom>
          <a:noFill/>
          <a:ln>
            <a:noFill/>
          </a:ln>
        </p:spPr>
        <p:txBody>
          <a:bodyPr spcFirstLastPara="1" wrap="square" lIns="68550" tIns="34275" rIns="68550" bIns="34275" rtlCol="1" anchor="t" anchorCtr="0">
            <a:noAutofit/>
          </a:bodyPr>
          <a:lstStyle/>
          <a:p>
            <a:pPr marL="288036" lvl="0" indent="-288036" rtl="1">
              <a:lnSpc>
                <a:spcPct val="94000"/>
              </a:lnSpc>
              <a:spcBef>
                <a:spcPts val="0"/>
              </a:spcBef>
              <a:spcAft>
                <a:spcPts val="0"/>
              </a:spcAft>
              <a:buClr>
                <a:schemeClr val="dk2"/>
              </a:buClr>
              <a:buSzPts val="2000"/>
              <a:buChar char="■"/>
            </a:pPr>
            <a:r>
              <a:rPr lang="ar" sz="2800" dirty="0">
                <a:solidFill>
                  <a:schemeClr val="dk2"/>
                </a:solidFill>
                <a:latin typeface="Calibri"/>
                <a:ea typeface="Calibri"/>
                <a:cs typeface="Calibri"/>
                <a:sym typeface="Calibri"/>
              </a:rPr>
              <a:t>تُعد وسائل منع الحمل القابلة للعكس وطويلة المفعول (LARCs) فعّالة بنسبة تتجاوز 99% فيما يتعلق بمنع الحمل، كما يمكن لجميع النساء تقريباً استخدامها، بما في ذلك المراهقات ومَن لم ينجبنَ أطفالاً مِن قبل، في حالات ما بعد الولادة وما بعد الإجهاض.</a:t>
            </a:r>
            <a:endParaRPr sz="2800" dirty="0">
              <a:solidFill>
                <a:schemeClr val="dk2"/>
              </a:solidFill>
              <a:latin typeface="Calibri"/>
              <a:ea typeface="Calibri"/>
              <a:cs typeface="Calibri"/>
              <a:sym typeface="Calibri"/>
            </a:endParaRPr>
          </a:p>
          <a:p>
            <a:pPr marL="288036" lvl="0" indent="-288036" rtl="1">
              <a:lnSpc>
                <a:spcPct val="94000"/>
              </a:lnSpc>
              <a:spcBef>
                <a:spcPts val="825"/>
              </a:spcBef>
              <a:spcAft>
                <a:spcPts val="0"/>
              </a:spcAft>
              <a:buClr>
                <a:schemeClr val="dk2"/>
              </a:buClr>
              <a:buSzPts val="2000"/>
              <a:buFont typeface="Arial"/>
              <a:buChar char="■"/>
            </a:pPr>
            <a:r>
              <a:rPr lang="ar" sz="2800" dirty="0">
                <a:solidFill>
                  <a:schemeClr val="dk2"/>
                </a:solidFill>
                <a:latin typeface="Calibri"/>
                <a:ea typeface="Calibri"/>
                <a:cs typeface="Calibri"/>
                <a:sym typeface="Calibri"/>
              </a:rPr>
              <a:t>تتسم وسائل منع الحمل القابلة للعكس وطويلة المفعول (LARCs) بأنها </a:t>
            </a:r>
            <a:r>
              <a:rPr lang="ar" sz="2800" b="1" dirty="0">
                <a:solidFill>
                  <a:schemeClr val="accent1"/>
                </a:solidFill>
                <a:latin typeface="Calibri"/>
                <a:ea typeface="Calibri"/>
                <a:cs typeface="Calibri"/>
                <a:sym typeface="Calibri"/>
              </a:rPr>
              <a:t>آمنة وفعّالة للغاية وطويلة المفعول وقابلة للعكس </a:t>
            </a:r>
            <a:r>
              <a:rPr lang="ar" sz="2800" dirty="0">
                <a:solidFill>
                  <a:schemeClr val="dk2"/>
                </a:solidFill>
                <a:latin typeface="Calibri"/>
                <a:ea typeface="Calibri"/>
                <a:cs typeface="Calibri"/>
                <a:sym typeface="Calibri"/>
              </a:rPr>
              <a:t>ولا تتطلب المتابعة أو الفحص.</a:t>
            </a:r>
            <a:endParaRPr sz="2800" dirty="0">
              <a:solidFill>
                <a:schemeClr val="dk2"/>
              </a:solidFill>
              <a:latin typeface="Calibri"/>
              <a:ea typeface="Calibri"/>
              <a:cs typeface="Calibri"/>
              <a:sym typeface="Calibri"/>
            </a:endParaRPr>
          </a:p>
          <a:p>
            <a:pPr marL="288036" lvl="0" indent="-161036" rtl="1">
              <a:lnSpc>
                <a:spcPct val="94000"/>
              </a:lnSpc>
              <a:spcBef>
                <a:spcPts val="825"/>
              </a:spcBef>
              <a:spcAft>
                <a:spcPts val="0"/>
              </a:spcAft>
              <a:buClr>
                <a:schemeClr val="dk2"/>
              </a:buClr>
              <a:buSzPts val="2000"/>
              <a:buNone/>
            </a:pPr>
            <a:endParaRPr dirty="0">
              <a:latin typeface="Arial"/>
              <a:ea typeface="Arial"/>
              <a:cs typeface="Arial"/>
              <a:sym typeface="Arial"/>
            </a:endParaRPr>
          </a:p>
          <a:p>
            <a:pPr marL="288036" lvl="0" indent="-192786" rtl="1">
              <a:lnSpc>
                <a:spcPct val="94000"/>
              </a:lnSpc>
              <a:spcBef>
                <a:spcPts val="900"/>
              </a:spcBef>
              <a:spcAft>
                <a:spcPts val="0"/>
              </a:spcAft>
              <a:buClr>
                <a:schemeClr val="dk2"/>
              </a:buClr>
              <a:buSzPts val="2000"/>
              <a:buNone/>
            </a:pPr>
            <a:endParaRPr dirty="0"/>
          </a:p>
          <a:p>
            <a:pPr marL="288036" lvl="0" indent="-192786" rtl="1">
              <a:lnSpc>
                <a:spcPct val="94000"/>
              </a:lnSpc>
              <a:spcBef>
                <a:spcPts val="900"/>
              </a:spcBef>
              <a:spcAft>
                <a:spcPts val="0"/>
              </a:spcAft>
              <a:buClr>
                <a:schemeClr val="dk2"/>
              </a:buClr>
              <a:buSzPts val="2000"/>
              <a:buNone/>
            </a:pPr>
            <a:endParaRPr dirty="0"/>
          </a:p>
          <a:p>
            <a:pPr marL="288036" lvl="0" indent="-192786" rtl="1">
              <a:lnSpc>
                <a:spcPct val="94000"/>
              </a:lnSpc>
              <a:spcBef>
                <a:spcPts val="900"/>
              </a:spcBef>
              <a:spcAft>
                <a:spcPts val="0"/>
              </a:spcAft>
              <a:buClr>
                <a:schemeClr val="dk2"/>
              </a:buClr>
              <a:buSzPts val="2000"/>
              <a:buNone/>
            </a:pPr>
            <a:endParaRPr dirty="0"/>
          </a:p>
          <a:p>
            <a:pPr marL="288036" lvl="0" indent="-192786" rtl="1">
              <a:lnSpc>
                <a:spcPct val="94000"/>
              </a:lnSpc>
              <a:spcBef>
                <a:spcPts val="900"/>
              </a:spcBef>
              <a:spcAft>
                <a:spcPts val="0"/>
              </a:spcAft>
              <a:buClr>
                <a:schemeClr val="dk2"/>
              </a:buClr>
              <a:buSzPts val="2000"/>
              <a:buNone/>
            </a:pPr>
            <a:endParaRPr dirty="0"/>
          </a:p>
          <a:p>
            <a:pPr marL="288036" lvl="0" indent="-192786" rtl="1">
              <a:lnSpc>
                <a:spcPct val="94000"/>
              </a:lnSpc>
              <a:spcBef>
                <a:spcPts val="900"/>
              </a:spcBef>
              <a:spcAft>
                <a:spcPts val="0"/>
              </a:spcAft>
              <a:buClr>
                <a:schemeClr val="dk2"/>
              </a:buClr>
              <a:buSzPts val="2000"/>
              <a:buNone/>
            </a:pPr>
            <a:endParaRPr dirty="0"/>
          </a:p>
        </p:txBody>
      </p:sp>
      <p:sp>
        <p:nvSpPr>
          <p:cNvPr id="727" name="Google Shape;727;p94"/>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50</a:t>
            </a:fld>
            <a:endParaRPr sz="1200">
              <a:solidFill>
                <a:schemeClr val="dk2"/>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95"/>
          <p:cNvSpPr txBox="1">
            <a:spLocks noGrp="1"/>
          </p:cNvSpPr>
          <p:nvPr>
            <p:ph type="ctrTitle"/>
          </p:nvPr>
        </p:nvSpPr>
        <p:spPr>
          <a:xfrm>
            <a:off x="130629" y="366148"/>
            <a:ext cx="8882742" cy="1470025"/>
          </a:xfrm>
          <a:prstGeom prst="rect">
            <a:avLst/>
          </a:prstGeom>
          <a:noFill/>
          <a:ln>
            <a:noFill/>
          </a:ln>
        </p:spPr>
        <p:txBody>
          <a:bodyPr spcFirstLastPara="1" wrap="square" lIns="68550" tIns="34275" rIns="68550" bIns="34275" rtlCol="1" anchor="ctr" anchorCtr="0">
            <a:noAutofit/>
          </a:bodyPr>
          <a:lstStyle/>
          <a:p>
            <a:pPr marL="0" lvl="0" indent="0" algn="ctr" rtl="1">
              <a:lnSpc>
                <a:spcPct val="90000"/>
              </a:lnSpc>
              <a:spcBef>
                <a:spcPts val="0"/>
              </a:spcBef>
              <a:spcAft>
                <a:spcPts val="0"/>
              </a:spcAft>
              <a:buClr>
                <a:schemeClr val="accent1"/>
              </a:buClr>
              <a:buSzPct val="168350"/>
              <a:buFont typeface="Calibri"/>
              <a:buNone/>
            </a:pPr>
            <a:br>
              <a:rPr lang="en-US" sz="2800" cap="small" dirty="0"/>
            </a:br>
            <a:br>
              <a:rPr lang="en-US" sz="2800" cap="small" dirty="0"/>
            </a:br>
            <a:r>
              <a:rPr lang="ar" sz="2800" cap="small" dirty="0"/>
              <a:t>الجلسة السادسة: </a:t>
            </a:r>
            <a:r>
              <a:rPr lang="ar" sz="2800" dirty="0">
                <a:solidFill>
                  <a:schemeClr val="dk2"/>
                </a:solidFill>
                <a:latin typeface="Calibri"/>
                <a:ea typeface="Calibri"/>
                <a:cs typeface="Calibri"/>
                <a:sym typeface="Calibri"/>
              </a:rPr>
              <a:t>الوقاية من العدوى عند توفير خدمات وسائل منع الحمل القابلة للعكس وطويلة المفعول (LARCs)</a:t>
            </a:r>
            <a:br>
              <a:rPr lang="en-US" sz="2800" cap="small" dirty="0"/>
            </a:br>
            <a:br>
              <a:rPr lang="en-US" sz="2800" cap="small" dirty="0"/>
            </a:br>
            <a:endParaRPr sz="2800" dirty="0"/>
          </a:p>
        </p:txBody>
      </p:sp>
      <p:sp>
        <p:nvSpPr>
          <p:cNvPr id="733" name="Google Shape;733;p95"/>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rtlCol="1" anchor="t" anchorCtr="0">
            <a:normAutofit/>
          </a:bodyPr>
          <a:lstStyle/>
          <a:p>
            <a:pPr marL="0" lvl="0" indent="0" algn="ctr" rtl="1">
              <a:lnSpc>
                <a:spcPct val="100000"/>
              </a:lnSpc>
              <a:spcBef>
                <a:spcPts val="0"/>
              </a:spcBef>
              <a:spcAft>
                <a:spcPts val="0"/>
              </a:spcAft>
              <a:buClr>
                <a:schemeClr val="dk2"/>
              </a:buClr>
              <a:buSzPts val="2400"/>
              <a:buNone/>
            </a:pPr>
            <a:r>
              <a:rPr lang="ar" b="1" dirty="0">
                <a:solidFill>
                  <a:schemeClr val="dk2"/>
                </a:solidFill>
              </a:rPr>
              <a:t>الوحدة الثانية </a:t>
            </a:r>
            <a:endParaRPr b="1" dirty="0"/>
          </a:p>
        </p:txBody>
      </p:sp>
      <p:sp>
        <p:nvSpPr>
          <p:cNvPr id="734" name="Google Shape;734;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1" anchor="ctr" anchorCtr="0">
            <a:noAutofit/>
          </a:bodyPr>
          <a:lstStyle/>
          <a:p>
            <a:pPr marL="0" marR="0" lvl="0" indent="0" algn="r" rtl="1">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chemeClr val="dk2"/>
                </a:solidFill>
                <a:latin typeface="Arial"/>
                <a:ea typeface="Arial"/>
                <a:cs typeface="Arial"/>
                <a:sym typeface="Arial"/>
              </a:rPr>
              <a:t>51</a:t>
            </a:fld>
            <a:endParaRPr sz="1200" b="0" i="0" u="none" strike="noStrike" cap="none">
              <a:solidFill>
                <a:schemeClr val="dk2"/>
              </a:solidFill>
              <a:latin typeface="Arial"/>
              <a:ea typeface="Arial"/>
              <a:cs typeface="Arial"/>
              <a:sym typeface="Arial"/>
            </a:endParaRPr>
          </a:p>
        </p:txBody>
      </p:sp>
      <p:pic>
        <p:nvPicPr>
          <p:cNvPr id="735" name="Google Shape;735;p95" descr="jhpiego logo. "/>
          <p:cNvPicPr preferRelativeResize="0"/>
          <p:nvPr/>
        </p:nvPicPr>
        <p:blipFill rotWithShape="1">
          <a:blip r:embed="rId3">
            <a:alphaModFix/>
          </a:blip>
          <a:srcRect/>
          <a:stretch/>
        </p:blipFill>
        <p:spPr>
          <a:xfrm>
            <a:off x="7739818" y="5681246"/>
            <a:ext cx="1066573" cy="905609"/>
          </a:xfrm>
          <a:prstGeom prst="rect">
            <a:avLst/>
          </a:prstGeom>
          <a:noFill/>
          <a:ln>
            <a:noFill/>
          </a:ln>
        </p:spPr>
      </p:pic>
      <p:pic>
        <p:nvPicPr>
          <p:cNvPr id="736" name="Google Shape;736;p95" descr="Logo, CARE. "/>
          <p:cNvPicPr preferRelativeResize="0"/>
          <p:nvPr/>
        </p:nvPicPr>
        <p:blipFill rotWithShape="1">
          <a:blip r:embed="rId4">
            <a:alphaModFix/>
          </a:blip>
          <a:srcRect/>
          <a:stretch/>
        </p:blipFill>
        <p:spPr>
          <a:xfrm>
            <a:off x="7683062" y="5222023"/>
            <a:ext cx="1345324" cy="43409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96"/>
          <p:cNvSpPr txBox="1">
            <a:spLocks noGrp="1"/>
          </p:cNvSpPr>
          <p:nvPr>
            <p:ph type="title"/>
          </p:nvPr>
        </p:nvSpPr>
        <p:spPr>
          <a:xfrm>
            <a:off x="457200" y="457200"/>
            <a:ext cx="8229600" cy="685800"/>
          </a:xfrm>
          <a:prstGeom prst="rect">
            <a:avLst/>
          </a:prstGeom>
          <a:noFill/>
          <a:ln>
            <a:noFill/>
          </a:ln>
        </p:spPr>
        <p:txBody>
          <a:bodyPr spcFirstLastPara="1" wrap="square" lIns="91425" tIns="45700" rIns="91425" bIns="45700" rtlCol="1" anchor="t" anchorCtr="0">
            <a:noAutofit/>
          </a:bodyPr>
          <a:lstStyle/>
          <a:p>
            <a:pPr marL="0" lvl="0" indent="0" rtl="1">
              <a:lnSpc>
                <a:spcPct val="89000"/>
              </a:lnSpc>
              <a:spcBef>
                <a:spcPts val="0"/>
              </a:spcBef>
              <a:spcAft>
                <a:spcPts val="0"/>
              </a:spcAft>
              <a:buClr>
                <a:schemeClr val="dk2"/>
              </a:buClr>
              <a:buSzPts val="4400"/>
              <a:buFont typeface="Arial"/>
              <a:buNone/>
            </a:pPr>
            <a:r>
              <a:rPr lang="ar" sz="4400">
                <a:latin typeface="Calibri"/>
                <a:ea typeface="Calibri"/>
                <a:cs typeface="Calibri"/>
                <a:sym typeface="Calibri"/>
              </a:rPr>
              <a:t>أهداف الجلسة السادسة </a:t>
            </a:r>
            <a:endParaRPr sz="4400"/>
          </a:p>
        </p:txBody>
      </p:sp>
      <p:sp>
        <p:nvSpPr>
          <p:cNvPr id="742" name="Google Shape;742;p96"/>
          <p:cNvSpPr txBox="1">
            <a:spLocks noGrp="1"/>
          </p:cNvSpPr>
          <p:nvPr>
            <p:ph type="body" idx="1"/>
          </p:nvPr>
        </p:nvSpPr>
        <p:spPr>
          <a:xfrm>
            <a:off x="457200" y="1371600"/>
            <a:ext cx="8229600" cy="4343400"/>
          </a:xfrm>
          <a:prstGeom prst="rect">
            <a:avLst/>
          </a:prstGeom>
          <a:noFill/>
          <a:ln>
            <a:noFill/>
          </a:ln>
        </p:spPr>
        <p:txBody>
          <a:bodyPr spcFirstLastPara="1" wrap="square" lIns="91425" tIns="45700" rIns="91425" bIns="45700" rtlCol="1" anchor="t" anchorCtr="0">
            <a:noAutofit/>
          </a:bodyPr>
          <a:lstStyle/>
          <a:p>
            <a:pPr marL="0" lvl="0" indent="0" rtl="1">
              <a:lnSpc>
                <a:spcPct val="94000"/>
              </a:lnSpc>
              <a:spcBef>
                <a:spcPts val="0"/>
              </a:spcBef>
              <a:spcAft>
                <a:spcPts val="0"/>
              </a:spcAft>
              <a:buSzPts val="2400"/>
              <a:buNone/>
            </a:pPr>
            <a:r>
              <a:rPr lang="ar" sz="2800" dirty="0">
                <a:solidFill>
                  <a:schemeClr val="dk2"/>
                </a:solidFill>
                <a:latin typeface="Calibri"/>
                <a:ea typeface="Calibri"/>
                <a:cs typeface="Calibri"/>
                <a:sym typeface="Calibri"/>
              </a:rPr>
              <a:t>في نهاية هذه الجلسة، سيتمكّن المشاركون من: </a:t>
            </a:r>
            <a:endParaRPr dirty="0"/>
          </a:p>
          <a:p>
            <a:pPr marL="685800" lvl="1" indent="-171450" rtl="1">
              <a:lnSpc>
                <a:spcPct val="94000"/>
              </a:lnSpc>
              <a:spcBef>
                <a:spcPts val="600"/>
              </a:spcBef>
              <a:spcAft>
                <a:spcPts val="0"/>
              </a:spcAft>
              <a:buSzPts val="2000"/>
              <a:buChar char="•"/>
            </a:pPr>
            <a:r>
              <a:rPr lang="ar" sz="2800" dirty="0">
                <a:solidFill>
                  <a:schemeClr val="dk2"/>
                </a:solidFill>
                <a:latin typeface="Calibri"/>
                <a:ea typeface="Calibri"/>
                <a:cs typeface="Calibri"/>
                <a:sym typeface="Calibri"/>
              </a:rPr>
              <a:t>وصف الاحتياطات النموذجية لمكافحة العدوى والوقاية منها</a:t>
            </a:r>
            <a:endParaRPr dirty="0"/>
          </a:p>
          <a:p>
            <a:pPr marL="685800" lvl="1" indent="-171450" rtl="1">
              <a:lnSpc>
                <a:spcPct val="94000"/>
              </a:lnSpc>
              <a:spcBef>
                <a:spcPts val="600"/>
              </a:spcBef>
              <a:spcAft>
                <a:spcPts val="0"/>
              </a:spcAft>
              <a:buSzPts val="2000"/>
              <a:buChar char="•"/>
            </a:pPr>
            <a:r>
              <a:rPr lang="ar" sz="2800" dirty="0">
                <a:solidFill>
                  <a:schemeClr val="dk2"/>
                </a:solidFill>
                <a:latin typeface="Calibri"/>
                <a:ea typeface="Calibri"/>
                <a:cs typeface="Calibri"/>
                <a:sym typeface="Calibri"/>
              </a:rPr>
              <a:t>توضيح خطوات التعامل مع الأدوات ومعالجتها</a:t>
            </a:r>
            <a:endParaRPr dirty="0"/>
          </a:p>
          <a:p>
            <a:pPr marL="685800" lvl="1" indent="-171450" rtl="1">
              <a:lnSpc>
                <a:spcPct val="94000"/>
              </a:lnSpc>
              <a:spcBef>
                <a:spcPts val="600"/>
              </a:spcBef>
              <a:spcAft>
                <a:spcPts val="0"/>
              </a:spcAft>
              <a:buSzPts val="2000"/>
              <a:buChar char="•"/>
            </a:pPr>
            <a:r>
              <a:rPr lang="ar" sz="2800" dirty="0">
                <a:solidFill>
                  <a:schemeClr val="dk2"/>
                </a:solidFill>
                <a:latin typeface="Calibri"/>
                <a:ea typeface="Calibri"/>
                <a:cs typeface="Calibri"/>
                <a:sym typeface="Calibri"/>
              </a:rPr>
              <a:t>شرح كيفية التعامل مع النفايات الملوَّثة وغير الملوَّثة وفصلها والتخلص منها.</a:t>
            </a:r>
            <a:endParaRPr dirty="0"/>
          </a:p>
          <a:p>
            <a:pPr marL="685800" lvl="1" indent="-171450" rtl="1">
              <a:lnSpc>
                <a:spcPct val="94000"/>
              </a:lnSpc>
              <a:spcBef>
                <a:spcPts val="600"/>
              </a:spcBef>
              <a:spcAft>
                <a:spcPts val="0"/>
              </a:spcAft>
              <a:buSzPts val="2000"/>
              <a:buChar char="•"/>
            </a:pPr>
            <a:r>
              <a:rPr lang="ar" sz="2800" dirty="0">
                <a:solidFill>
                  <a:schemeClr val="dk2"/>
                </a:solidFill>
                <a:latin typeface="Calibri"/>
                <a:ea typeface="Calibri"/>
                <a:cs typeface="Calibri"/>
                <a:sym typeface="Calibri"/>
              </a:rPr>
              <a:t>وصف ممارسات الوقاية من العدوى الموصى بها عند تقديم خدمات وسائل منع الحمل القابلة للعكس وطويلة المفعول (LARCs)</a:t>
            </a:r>
            <a:endParaRPr dirty="0"/>
          </a:p>
          <a:p>
            <a:pPr marL="76200" lvl="0" indent="0" rtl="1">
              <a:lnSpc>
                <a:spcPct val="94000"/>
              </a:lnSpc>
              <a:spcBef>
                <a:spcPts val="750"/>
              </a:spcBef>
              <a:spcAft>
                <a:spcPts val="0"/>
              </a:spcAft>
              <a:buSzPts val="2400"/>
              <a:buNone/>
            </a:pPr>
            <a:endParaRPr dirty="0"/>
          </a:p>
        </p:txBody>
      </p:sp>
      <p:sp>
        <p:nvSpPr>
          <p:cNvPr id="743" name="Google Shape;743;p96"/>
          <p:cNvSpPr txBox="1">
            <a:spLocks noGrp="1"/>
          </p:cNvSpPr>
          <p:nvPr>
            <p:ph type="sldNum" idx="12"/>
          </p:nvPr>
        </p:nvSpPr>
        <p:spPr>
          <a:xfrm>
            <a:off x="7364044" y="6198493"/>
            <a:ext cx="1197219" cy="404614"/>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600"/>
              <a:buNone/>
            </a:pPr>
            <a:fld id="{00000000-1234-1234-1234-123412341234}" type="slidenum">
              <a:rPr lang="en-US" sz="1200">
                <a:solidFill>
                  <a:schemeClr val="dk2"/>
                </a:solidFill>
              </a:rPr>
              <a:t>52</a:t>
            </a:fld>
            <a:endParaRPr sz="1200">
              <a:solidFill>
                <a:schemeClr val="dk2"/>
              </a:solidFill>
            </a:endParaRPr>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97"/>
          <p:cNvSpPr txBox="1">
            <a:spLocks noGrp="1"/>
          </p:cNvSpPr>
          <p:nvPr>
            <p:ph type="title"/>
          </p:nvPr>
        </p:nvSpPr>
        <p:spPr>
          <a:xfrm>
            <a:off x="419725" y="585788"/>
            <a:ext cx="8304550" cy="1114425"/>
          </a:xfrm>
          <a:prstGeom prst="rect">
            <a:avLst/>
          </a:prstGeom>
          <a:noFill/>
          <a:ln>
            <a:noFill/>
          </a:ln>
        </p:spPr>
        <p:txBody>
          <a:bodyPr spcFirstLastPara="1" wrap="square" lIns="68550" tIns="34275" rIns="68550" bIns="34275" rtlCol="1" anchor="t" anchorCtr="0">
            <a:noAutofit/>
          </a:bodyPr>
          <a:lstStyle/>
          <a:p>
            <a:pPr marL="0" lvl="0" indent="0" algn="r" rtl="1">
              <a:lnSpc>
                <a:spcPct val="100000"/>
              </a:lnSpc>
              <a:spcBef>
                <a:spcPts val="0"/>
              </a:spcBef>
              <a:spcAft>
                <a:spcPts val="0"/>
              </a:spcAft>
              <a:buClr>
                <a:schemeClr val="dk2"/>
              </a:buClr>
              <a:buSzPts val="3200"/>
              <a:buFont typeface="Arial"/>
              <a:buNone/>
            </a:pPr>
            <a:r>
              <a:rPr lang="ar" sz="4400" dirty="0">
                <a:latin typeface="Calibri"/>
                <a:ea typeface="Calibri"/>
                <a:cs typeface="Calibri"/>
                <a:sym typeface="Calibri"/>
              </a:rPr>
              <a:t>نظرة عامة على الوقاية من العدوى</a:t>
            </a:r>
            <a:endParaRPr sz="4400" dirty="0">
              <a:latin typeface="Calibri"/>
              <a:ea typeface="Calibri"/>
              <a:cs typeface="Calibri"/>
              <a:sym typeface="Calibri"/>
            </a:endParaRPr>
          </a:p>
        </p:txBody>
      </p:sp>
      <p:sp>
        <p:nvSpPr>
          <p:cNvPr id="750" name="Google Shape;750;p97"/>
          <p:cNvSpPr txBox="1">
            <a:spLocks noGrp="1"/>
          </p:cNvSpPr>
          <p:nvPr>
            <p:ph type="body" idx="1"/>
          </p:nvPr>
        </p:nvSpPr>
        <p:spPr>
          <a:xfrm>
            <a:off x="419725" y="1828799"/>
            <a:ext cx="8184629" cy="3552669"/>
          </a:xfrm>
          <a:prstGeom prst="rect">
            <a:avLst/>
          </a:prstGeom>
          <a:noFill/>
          <a:ln>
            <a:noFill/>
          </a:ln>
        </p:spPr>
        <p:txBody>
          <a:bodyPr spcFirstLastPara="1" wrap="square" lIns="68550" tIns="34275" rIns="68550" bIns="34275" rtlCol="1" anchor="t" anchorCtr="0">
            <a:noAutofit/>
          </a:bodyPr>
          <a:lstStyle/>
          <a:p>
            <a:pPr marL="0" lvl="0" indent="0" rtl="1">
              <a:lnSpc>
                <a:spcPct val="84000"/>
              </a:lnSpc>
              <a:spcBef>
                <a:spcPts val="0"/>
              </a:spcBef>
              <a:spcAft>
                <a:spcPts val="0"/>
              </a:spcAft>
              <a:buClr>
                <a:schemeClr val="dk2"/>
              </a:buClr>
              <a:buSzPts val="2800"/>
              <a:buNone/>
            </a:pPr>
            <a:r>
              <a:rPr lang="ar" sz="2800">
                <a:solidFill>
                  <a:schemeClr val="dk2"/>
                </a:solidFill>
                <a:latin typeface="Calibri"/>
                <a:ea typeface="Calibri"/>
                <a:cs typeface="Calibri"/>
                <a:sym typeface="Calibri"/>
              </a:rPr>
              <a:t>مخطط العرض التقديمي:</a:t>
            </a:r>
            <a:endParaRPr/>
          </a:p>
          <a:p>
            <a:pPr marL="0" lvl="0" indent="0" rtl="1">
              <a:lnSpc>
                <a:spcPct val="84000"/>
              </a:lnSpc>
              <a:spcBef>
                <a:spcPts val="0"/>
              </a:spcBef>
              <a:spcAft>
                <a:spcPts val="0"/>
              </a:spcAft>
              <a:buClr>
                <a:schemeClr val="dk2"/>
              </a:buClr>
              <a:buSzPts val="2800"/>
              <a:buNone/>
            </a:pPr>
            <a:endParaRPr sz="2800">
              <a:solidFill>
                <a:schemeClr val="dk2"/>
              </a:solidFill>
              <a:latin typeface="Calibri"/>
              <a:ea typeface="Calibri"/>
              <a:cs typeface="Calibri"/>
              <a:sym typeface="Calibri"/>
            </a:endParaRPr>
          </a:p>
          <a:p>
            <a:pPr marL="800100" lvl="1" indent="-342900" rtl="1">
              <a:lnSpc>
                <a:spcPct val="84000"/>
              </a:lnSpc>
              <a:spcBef>
                <a:spcPts val="0"/>
              </a:spcBef>
              <a:spcAft>
                <a:spcPts val="0"/>
              </a:spcAft>
              <a:buClr>
                <a:schemeClr val="dk2"/>
              </a:buClr>
              <a:buSzPts val="2800"/>
              <a:buFont typeface="Arial"/>
              <a:buChar char="•"/>
            </a:pPr>
            <a:r>
              <a:rPr lang="ar" sz="2800">
                <a:solidFill>
                  <a:schemeClr val="dk2"/>
                </a:solidFill>
                <a:latin typeface="Calibri"/>
                <a:ea typeface="Calibri"/>
                <a:cs typeface="Calibri"/>
                <a:sym typeface="Calibri"/>
              </a:rPr>
              <a:t>دورة انتقال العدوى</a:t>
            </a:r>
            <a:endParaRPr sz="2800">
              <a:solidFill>
                <a:schemeClr val="dk2"/>
              </a:solidFill>
              <a:latin typeface="Calibri"/>
              <a:ea typeface="Calibri"/>
              <a:cs typeface="Calibri"/>
              <a:sym typeface="Calibri"/>
            </a:endParaRPr>
          </a:p>
          <a:p>
            <a:pPr marL="800100" lvl="1" indent="-342900" rtl="1">
              <a:lnSpc>
                <a:spcPct val="84000"/>
              </a:lnSpc>
              <a:spcBef>
                <a:spcPts val="0"/>
              </a:spcBef>
              <a:spcAft>
                <a:spcPts val="0"/>
              </a:spcAft>
              <a:buClr>
                <a:schemeClr val="dk2"/>
              </a:buClr>
              <a:buSzPts val="2800"/>
              <a:buFont typeface="Arial"/>
              <a:buChar char="•"/>
            </a:pPr>
            <a:r>
              <a:rPr lang="ar" sz="2800">
                <a:solidFill>
                  <a:schemeClr val="dk2"/>
                </a:solidFill>
                <a:latin typeface="Calibri"/>
                <a:ea typeface="Calibri"/>
                <a:cs typeface="Calibri"/>
                <a:sym typeface="Calibri"/>
              </a:rPr>
              <a:t>الاحتياطات النموذجية </a:t>
            </a:r>
            <a:endParaRPr sz="2800">
              <a:solidFill>
                <a:schemeClr val="dk2"/>
              </a:solidFill>
              <a:latin typeface="Calibri"/>
              <a:ea typeface="Calibri"/>
              <a:cs typeface="Calibri"/>
              <a:sym typeface="Calibri"/>
            </a:endParaRPr>
          </a:p>
          <a:p>
            <a:pPr marL="800100" lvl="1" indent="-342900" rtl="1">
              <a:lnSpc>
                <a:spcPct val="84000"/>
              </a:lnSpc>
              <a:spcBef>
                <a:spcPts val="0"/>
              </a:spcBef>
              <a:spcAft>
                <a:spcPts val="0"/>
              </a:spcAft>
              <a:buClr>
                <a:schemeClr val="dk2"/>
              </a:buClr>
              <a:buSzPts val="2800"/>
              <a:buFont typeface="Arial"/>
              <a:buChar char="•"/>
            </a:pPr>
            <a:r>
              <a:rPr lang="ar" sz="2800">
                <a:solidFill>
                  <a:schemeClr val="dk2"/>
                </a:solidFill>
                <a:latin typeface="Calibri"/>
                <a:ea typeface="Calibri"/>
                <a:cs typeface="Calibri"/>
                <a:sym typeface="Calibri"/>
              </a:rPr>
              <a:t>خطوات تعقيم الآلات</a:t>
            </a:r>
            <a:endParaRPr sz="2800">
              <a:solidFill>
                <a:schemeClr val="dk2"/>
              </a:solidFill>
              <a:latin typeface="Calibri"/>
              <a:ea typeface="Calibri"/>
              <a:cs typeface="Calibri"/>
              <a:sym typeface="Calibri"/>
            </a:endParaRPr>
          </a:p>
          <a:p>
            <a:pPr marL="800100" lvl="1" indent="-342900" rtl="1">
              <a:lnSpc>
                <a:spcPct val="84000"/>
              </a:lnSpc>
              <a:spcBef>
                <a:spcPts val="0"/>
              </a:spcBef>
              <a:spcAft>
                <a:spcPts val="0"/>
              </a:spcAft>
              <a:buClr>
                <a:schemeClr val="dk2"/>
              </a:buClr>
              <a:buSzPts val="2800"/>
              <a:buFont typeface="Arial"/>
              <a:buChar char="•"/>
            </a:pPr>
            <a:r>
              <a:rPr lang="ar" sz="2800">
                <a:solidFill>
                  <a:schemeClr val="dk2"/>
                </a:solidFill>
                <a:latin typeface="Calibri"/>
                <a:ea typeface="Calibri"/>
                <a:cs typeface="Calibri"/>
                <a:sym typeface="Calibri"/>
              </a:rPr>
              <a:t>إدارة النفايات والتعامل الآمن مع الأدوات الحادة</a:t>
            </a:r>
            <a:endParaRPr sz="2800">
              <a:solidFill>
                <a:schemeClr val="dk2"/>
              </a:solidFill>
              <a:latin typeface="Calibri"/>
              <a:ea typeface="Calibri"/>
              <a:cs typeface="Calibri"/>
              <a:sym typeface="Calibri"/>
            </a:endParaRPr>
          </a:p>
          <a:p>
            <a:pPr marL="800100" lvl="1" indent="-342900" rtl="1">
              <a:lnSpc>
                <a:spcPct val="84000"/>
              </a:lnSpc>
              <a:spcBef>
                <a:spcPts val="0"/>
              </a:spcBef>
              <a:spcAft>
                <a:spcPts val="0"/>
              </a:spcAft>
              <a:buClr>
                <a:schemeClr val="dk2"/>
              </a:buClr>
              <a:buSzPts val="2800"/>
              <a:buFont typeface="Arial"/>
              <a:buChar char="•"/>
            </a:pPr>
            <a:r>
              <a:rPr lang="ar" sz="2800">
                <a:solidFill>
                  <a:schemeClr val="dk2"/>
                </a:solidFill>
                <a:latin typeface="Calibri"/>
                <a:ea typeface="Calibri"/>
                <a:cs typeface="Calibri"/>
                <a:sym typeface="Calibri"/>
              </a:rPr>
              <a:t>ممارسات الوقاية من العدوى أثناء إجراءات تركيب وإزالة وسائل منع الحمل القابلة للعكس وطويلة المفعول (LARCs)</a:t>
            </a:r>
            <a:endParaRPr sz="2800">
              <a:solidFill>
                <a:schemeClr val="dk2"/>
              </a:solidFill>
              <a:latin typeface="Calibri"/>
              <a:ea typeface="Calibri"/>
              <a:cs typeface="Calibri"/>
              <a:sym typeface="Calibri"/>
            </a:endParaRPr>
          </a:p>
          <a:p>
            <a:pPr marL="288036" lvl="0" indent="-199930" rtl="1">
              <a:lnSpc>
                <a:spcPct val="84000"/>
              </a:lnSpc>
              <a:spcBef>
                <a:spcPts val="900"/>
              </a:spcBef>
              <a:spcAft>
                <a:spcPts val="0"/>
              </a:spcAft>
              <a:buClr>
                <a:schemeClr val="dk2"/>
              </a:buClr>
              <a:buSzPts val="1943"/>
              <a:buNone/>
            </a:pPr>
            <a:endParaRPr sz="1943">
              <a:latin typeface="Arial"/>
              <a:ea typeface="Arial"/>
              <a:cs typeface="Arial"/>
              <a:sym typeface="Arial"/>
            </a:endParaRPr>
          </a:p>
        </p:txBody>
      </p:sp>
      <p:sp>
        <p:nvSpPr>
          <p:cNvPr id="751" name="Google Shape;751;p9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53</a:t>
            </a:fld>
            <a:endParaRPr sz="1200">
              <a:solidFill>
                <a:schemeClr val="dk2"/>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98"/>
          <p:cNvSpPr txBox="1">
            <a:spLocks noGrp="1"/>
          </p:cNvSpPr>
          <p:nvPr>
            <p:ph type="title"/>
          </p:nvPr>
        </p:nvSpPr>
        <p:spPr>
          <a:xfrm>
            <a:off x="1307112" y="499138"/>
            <a:ext cx="7213434" cy="1114425"/>
          </a:xfrm>
          <a:prstGeom prst="rect">
            <a:avLst/>
          </a:prstGeom>
          <a:noFill/>
          <a:ln>
            <a:noFill/>
          </a:ln>
        </p:spPr>
        <p:txBody>
          <a:bodyPr spcFirstLastPara="1" wrap="square" lIns="68550" tIns="34275" rIns="68550" bIns="34275" rtlCol="1" anchor="t" anchorCtr="0">
            <a:noAutofit/>
          </a:bodyPr>
          <a:lstStyle/>
          <a:p>
            <a:pPr marL="0" lvl="0" indent="0" algn="r" rtl="1">
              <a:lnSpc>
                <a:spcPct val="100000"/>
              </a:lnSpc>
              <a:spcBef>
                <a:spcPts val="0"/>
              </a:spcBef>
              <a:spcAft>
                <a:spcPts val="0"/>
              </a:spcAft>
              <a:buClr>
                <a:schemeClr val="dk2"/>
              </a:buClr>
              <a:buSzPts val="3200"/>
              <a:buFont typeface="Arial"/>
              <a:buNone/>
            </a:pPr>
            <a:r>
              <a:rPr lang="ar" sz="4400" dirty="0">
                <a:latin typeface="Calibri"/>
                <a:ea typeface="Calibri"/>
                <a:cs typeface="Calibri"/>
                <a:sym typeface="Calibri"/>
              </a:rPr>
              <a:t>كيف تنتشر العدوى؟</a:t>
            </a:r>
            <a:endParaRPr sz="4400" dirty="0">
              <a:latin typeface="Calibri"/>
              <a:ea typeface="Calibri"/>
              <a:cs typeface="Calibri"/>
              <a:sym typeface="Calibri"/>
            </a:endParaRPr>
          </a:p>
        </p:txBody>
      </p:sp>
      <p:sp>
        <p:nvSpPr>
          <p:cNvPr id="758" name="Google Shape;758;p98"/>
          <p:cNvSpPr txBox="1">
            <a:spLocks noGrp="1"/>
          </p:cNvSpPr>
          <p:nvPr>
            <p:ph type="body" idx="1"/>
          </p:nvPr>
        </p:nvSpPr>
        <p:spPr>
          <a:xfrm>
            <a:off x="5141163" y="1478329"/>
            <a:ext cx="3335840" cy="2279470"/>
          </a:xfrm>
          <a:prstGeom prst="rect">
            <a:avLst/>
          </a:prstGeom>
          <a:noFill/>
          <a:ln>
            <a:noFill/>
          </a:ln>
        </p:spPr>
        <p:txBody>
          <a:bodyPr spcFirstLastPara="1" wrap="square" lIns="68550" tIns="34275" rIns="68550" bIns="34275" rtlCol="1" anchor="t" anchorCtr="0">
            <a:noAutofit/>
          </a:bodyPr>
          <a:lstStyle/>
          <a:p>
            <a:pPr marL="288036" lvl="0" indent="-173736" rtl="1">
              <a:lnSpc>
                <a:spcPct val="100000"/>
              </a:lnSpc>
              <a:spcBef>
                <a:spcPts val="0"/>
              </a:spcBef>
              <a:spcAft>
                <a:spcPts val="0"/>
              </a:spcAft>
              <a:buClr>
                <a:schemeClr val="dk1"/>
              </a:buClr>
              <a:buSzPts val="2400"/>
              <a:buNone/>
            </a:pPr>
            <a:endParaRPr sz="2800" dirty="0">
              <a:latin typeface="Calibri"/>
              <a:ea typeface="Calibri"/>
              <a:cs typeface="Calibri"/>
              <a:sym typeface="Calibri"/>
            </a:endParaRPr>
          </a:p>
          <a:p>
            <a:pPr marL="0" lvl="0" indent="0" rtl="1">
              <a:lnSpc>
                <a:spcPct val="100000"/>
              </a:lnSpc>
              <a:spcBef>
                <a:spcPts val="900"/>
              </a:spcBef>
              <a:spcAft>
                <a:spcPts val="0"/>
              </a:spcAft>
              <a:buClr>
                <a:schemeClr val="dk1"/>
              </a:buClr>
              <a:buSzPts val="2400"/>
              <a:buNone/>
            </a:pPr>
            <a:r>
              <a:rPr lang="ar" sz="2800" dirty="0">
                <a:solidFill>
                  <a:schemeClr val="dk2"/>
                </a:solidFill>
                <a:latin typeface="Calibri"/>
                <a:ea typeface="Calibri"/>
                <a:cs typeface="Calibri"/>
                <a:sym typeface="Calibri"/>
              </a:rPr>
              <a:t>تؤدي الممارسات السيئة أو الخطرة إلى انتقال العدوى بعد اكتمال</a:t>
            </a:r>
            <a:r>
              <a:rPr lang="ar" sz="2800" b="1" dirty="0">
                <a:solidFill>
                  <a:schemeClr val="accent1"/>
                </a:solidFill>
                <a:latin typeface="Calibri"/>
                <a:ea typeface="Calibri"/>
                <a:cs typeface="Calibri"/>
                <a:sym typeface="Calibri"/>
              </a:rPr>
              <a:t> دورة انتقال العدوى </a:t>
            </a:r>
            <a:endParaRPr sz="2800" dirty="0">
              <a:solidFill>
                <a:schemeClr val="accent1"/>
              </a:solidFill>
              <a:latin typeface="Calibri"/>
              <a:ea typeface="Calibri"/>
              <a:cs typeface="Calibri"/>
              <a:sym typeface="Calibri"/>
            </a:endParaRPr>
          </a:p>
        </p:txBody>
      </p:sp>
      <p:pic>
        <p:nvPicPr>
          <p:cNvPr id="759" name="Google Shape;759;p98" descr="cartoon of a woman sneezing. "/>
          <p:cNvPicPr preferRelativeResize="0"/>
          <p:nvPr/>
        </p:nvPicPr>
        <p:blipFill rotWithShape="1">
          <a:blip r:embed="rId3">
            <a:alphaModFix/>
          </a:blip>
          <a:srcRect/>
          <a:stretch/>
        </p:blipFill>
        <p:spPr>
          <a:xfrm>
            <a:off x="666997" y="1284763"/>
            <a:ext cx="4498887" cy="4288473"/>
          </a:xfrm>
          <a:prstGeom prst="rect">
            <a:avLst/>
          </a:prstGeom>
          <a:noFill/>
          <a:ln>
            <a:noFill/>
          </a:ln>
        </p:spPr>
      </p:pic>
      <p:sp>
        <p:nvSpPr>
          <p:cNvPr id="760" name="Google Shape;760;p9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54</a:t>
            </a:fld>
            <a:endParaRPr sz="1200">
              <a:solidFill>
                <a:schemeClr val="dk2"/>
              </a:solidFill>
            </a:endParaRPr>
          </a:p>
        </p:txBody>
      </p:sp>
    </p:spTree>
  </p:cSld>
  <p:clrMapOvr>
    <a:masterClrMapping/>
  </p:clrMapOvr>
  <p:transition spd="slow">
    <p:push/>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99"/>
          <p:cNvSpPr txBox="1">
            <a:spLocks noGrp="1"/>
          </p:cNvSpPr>
          <p:nvPr>
            <p:ph type="title"/>
          </p:nvPr>
        </p:nvSpPr>
        <p:spPr>
          <a:xfrm>
            <a:off x="783772" y="348457"/>
            <a:ext cx="8360228" cy="685800"/>
          </a:xfrm>
          <a:prstGeom prst="rect">
            <a:avLst/>
          </a:prstGeom>
          <a:noFill/>
          <a:ln>
            <a:noFill/>
          </a:ln>
        </p:spPr>
        <p:txBody>
          <a:bodyPr spcFirstLastPara="1" wrap="square" lIns="68550" tIns="34275" rIns="68550" bIns="34275" rtlCol="1" anchor="t" anchorCtr="0">
            <a:noAutofit/>
          </a:bodyPr>
          <a:lstStyle/>
          <a:p>
            <a:pPr marL="0" lvl="0" indent="0" algn="ctr" rtl="1">
              <a:lnSpc>
                <a:spcPct val="89000"/>
              </a:lnSpc>
              <a:spcBef>
                <a:spcPts val="0"/>
              </a:spcBef>
              <a:spcAft>
                <a:spcPts val="0"/>
              </a:spcAft>
              <a:buSzPts val="3200"/>
              <a:buFont typeface="Arial"/>
              <a:buNone/>
            </a:pPr>
            <a:r>
              <a:rPr lang="ar" sz="4400">
                <a:latin typeface="Calibri"/>
                <a:ea typeface="Calibri"/>
                <a:cs typeface="Calibri"/>
                <a:sym typeface="Calibri"/>
              </a:rPr>
              <a:t>دورة انتقال العدوى</a:t>
            </a:r>
            <a:endParaRPr sz="4400">
              <a:latin typeface="Calibri"/>
              <a:ea typeface="Calibri"/>
              <a:cs typeface="Calibri"/>
              <a:sym typeface="Calibri"/>
            </a:endParaRPr>
          </a:p>
        </p:txBody>
      </p:sp>
      <p:grpSp>
        <p:nvGrpSpPr>
          <p:cNvPr id="2" name="Group 1">
            <a:extLst>
              <a:ext uri="{FF2B5EF4-FFF2-40B4-BE49-F238E27FC236}">
                <a16:creationId xmlns:a16="http://schemas.microsoft.com/office/drawing/2014/main" id="{FCACA2B3-F677-045A-DF9B-EE2A9553EE6C}"/>
              </a:ext>
            </a:extLst>
          </p:cNvPr>
          <p:cNvGrpSpPr/>
          <p:nvPr/>
        </p:nvGrpSpPr>
        <p:grpSpPr>
          <a:xfrm>
            <a:off x="891951" y="1306944"/>
            <a:ext cx="7603299" cy="5094325"/>
            <a:chOff x="891951" y="1306944"/>
            <a:chExt cx="7603299" cy="5094325"/>
          </a:xfrm>
        </p:grpSpPr>
        <p:grpSp>
          <p:nvGrpSpPr>
            <p:cNvPr id="767" name="Google Shape;767;p99"/>
            <p:cNvGrpSpPr/>
            <p:nvPr/>
          </p:nvGrpSpPr>
          <p:grpSpPr>
            <a:xfrm>
              <a:off x="891951" y="1306944"/>
              <a:ext cx="7603299" cy="5094325"/>
              <a:chOff x="304793" y="-34134"/>
              <a:chExt cx="7784330" cy="6374842"/>
            </a:xfrm>
          </p:grpSpPr>
          <p:sp>
            <p:nvSpPr>
              <p:cNvPr id="768" name="Google Shape;768;p99"/>
              <p:cNvSpPr/>
              <p:nvPr/>
            </p:nvSpPr>
            <p:spPr>
              <a:xfrm>
                <a:off x="2385419" y="-34134"/>
                <a:ext cx="3517125" cy="1004893"/>
              </a:xfrm>
              <a:prstGeom prst="roundRect">
                <a:avLst>
                  <a:gd name="adj" fmla="val 16667"/>
                </a:avLst>
              </a:prstGeom>
              <a:solidFill>
                <a:srgbClr val="F4E5C2"/>
              </a:solidFill>
              <a:ln w="34925" cap="flat" cmpd="sng">
                <a:solidFill>
                  <a:schemeClr val="lt1"/>
                </a:solidFill>
                <a:prstDash val="solid"/>
                <a:round/>
                <a:headEnd type="none" w="sm" len="sm"/>
                <a:tailEnd type="none" w="sm" len="sm"/>
              </a:ln>
            </p:spPr>
            <p:txBody>
              <a:bodyPr spcFirstLastPara="1" wrap="square" lIns="68550" tIns="68550" rIns="68550" bIns="68550" rtlCol="1" anchor="ctr" anchorCtr="0">
                <a:no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769" name="Google Shape;769;p99"/>
              <p:cNvSpPr txBox="1"/>
              <p:nvPr/>
            </p:nvSpPr>
            <p:spPr>
              <a:xfrm flipH="1">
                <a:off x="2434474" y="-2550"/>
                <a:ext cx="3606407" cy="1144206"/>
              </a:xfrm>
              <a:prstGeom prst="rect">
                <a:avLst/>
              </a:prstGeom>
              <a:solidFill>
                <a:srgbClr val="FBEDE7"/>
              </a:solidFill>
              <a:ln>
                <a:noFill/>
              </a:ln>
            </p:spPr>
            <p:txBody>
              <a:bodyPr spcFirstLastPara="1" wrap="square" lIns="57150" tIns="57150" rIns="57150" bIns="57150" rtlCol="1" anchor="ctr" anchorCtr="0">
                <a:noAutofit/>
              </a:bodyPr>
              <a:lstStyle/>
              <a:p>
                <a:pPr marL="0" marR="0" lvl="0" indent="0" algn="ctr" rtl="1">
                  <a:lnSpc>
                    <a:spcPct val="100000"/>
                  </a:lnSpc>
                  <a:spcBef>
                    <a:spcPts val="0"/>
                  </a:spcBef>
                  <a:spcAft>
                    <a:spcPts val="0"/>
                  </a:spcAft>
                  <a:buClr>
                    <a:srgbClr val="000000"/>
                  </a:buClr>
                  <a:buSzPts val="1500"/>
                  <a:buFont typeface="Arial"/>
                  <a:buNone/>
                </a:pPr>
                <a:r>
                  <a:rPr lang="ar" sz="2000" b="1" i="0" u="none" strike="noStrike" cap="none" dirty="0">
                    <a:solidFill>
                      <a:schemeClr val="dk2"/>
                    </a:solidFill>
                    <a:latin typeface="Calibri"/>
                    <a:ea typeface="Calibri"/>
                    <a:cs typeface="Calibri"/>
                    <a:sym typeface="Calibri"/>
                  </a:rPr>
                  <a:t>عامل العدوى</a:t>
                </a:r>
                <a:endParaRPr sz="2000" b="0" i="0" u="none" strike="noStrike" cap="none" dirty="0">
                  <a:solidFill>
                    <a:schemeClr val="dk2"/>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1050"/>
                  <a:buFont typeface="Arial"/>
                  <a:buNone/>
                </a:pPr>
                <a:r>
                  <a:rPr lang="ar" sz="2000" b="0" i="0" u="none" strike="noStrike" cap="none" dirty="0">
                    <a:solidFill>
                      <a:schemeClr val="dk2"/>
                    </a:solidFill>
                    <a:latin typeface="Calibri"/>
                    <a:ea typeface="Calibri"/>
                    <a:cs typeface="Calibri"/>
                    <a:sym typeface="Calibri"/>
                  </a:rPr>
                  <a:t>الكائنات الحية الدقيقة المسبِّبة للأمراض</a:t>
                </a:r>
                <a:endParaRPr sz="2000" b="0" i="0" u="none" strike="noStrike" cap="none" dirty="0">
                  <a:solidFill>
                    <a:schemeClr val="dk2"/>
                  </a:solidFill>
                  <a:latin typeface="Calibri"/>
                  <a:ea typeface="Calibri"/>
                  <a:cs typeface="Calibri"/>
                  <a:sym typeface="Calibri"/>
                </a:endParaRPr>
              </a:p>
            </p:txBody>
          </p:sp>
          <p:sp>
            <p:nvSpPr>
              <p:cNvPr id="770" name="Google Shape;770;p99"/>
              <p:cNvSpPr/>
              <p:nvPr/>
            </p:nvSpPr>
            <p:spPr>
              <a:xfrm>
                <a:off x="4571998" y="1447796"/>
                <a:ext cx="3517125" cy="1004893"/>
              </a:xfrm>
              <a:prstGeom prst="roundRect">
                <a:avLst>
                  <a:gd name="adj" fmla="val 16667"/>
                </a:avLst>
              </a:prstGeom>
              <a:solidFill>
                <a:srgbClr val="FAF1DF"/>
              </a:solidFill>
              <a:ln w="34925" cap="flat" cmpd="sng">
                <a:solidFill>
                  <a:schemeClr val="lt1"/>
                </a:solidFill>
                <a:prstDash val="solid"/>
                <a:round/>
                <a:headEnd type="none" w="sm" len="sm"/>
                <a:tailEnd type="none" w="sm" len="sm"/>
              </a:ln>
            </p:spPr>
            <p:txBody>
              <a:bodyPr spcFirstLastPara="1" wrap="square" lIns="68550" tIns="68550" rIns="68550" bIns="68550" rtlCol="1" anchor="ctr" anchorCtr="0">
                <a:no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771" name="Google Shape;771;p99"/>
              <p:cNvSpPr txBox="1"/>
              <p:nvPr/>
            </p:nvSpPr>
            <p:spPr>
              <a:xfrm>
                <a:off x="4571996" y="1256788"/>
                <a:ext cx="3468067" cy="1385242"/>
              </a:xfrm>
              <a:prstGeom prst="rect">
                <a:avLst/>
              </a:prstGeom>
              <a:solidFill>
                <a:srgbClr val="FBEDE7"/>
              </a:solidFill>
              <a:ln>
                <a:noFill/>
              </a:ln>
            </p:spPr>
            <p:txBody>
              <a:bodyPr spcFirstLastPara="1" wrap="square" lIns="57150" tIns="57150" rIns="57150" bIns="57150" rtlCol="1" anchor="ctr" anchorCtr="0">
                <a:noAutofit/>
              </a:bodyPr>
              <a:lstStyle/>
              <a:p>
                <a:pPr marL="0" marR="0" lvl="0" indent="0" algn="ctr" rtl="1">
                  <a:lnSpc>
                    <a:spcPct val="100000"/>
                  </a:lnSpc>
                  <a:spcBef>
                    <a:spcPts val="0"/>
                  </a:spcBef>
                  <a:spcAft>
                    <a:spcPts val="0"/>
                  </a:spcAft>
                  <a:buClr>
                    <a:srgbClr val="000000"/>
                  </a:buClr>
                  <a:buSzPts val="1500"/>
                  <a:buFont typeface="Arial"/>
                  <a:buNone/>
                </a:pPr>
                <a:r>
                  <a:rPr lang="ar" sz="1800" b="1" i="0" u="none" strike="noStrike" cap="none" dirty="0">
                    <a:solidFill>
                      <a:schemeClr val="dk2"/>
                    </a:solidFill>
                    <a:latin typeface="Calibri"/>
                    <a:ea typeface="Calibri"/>
                    <a:cs typeface="Calibri"/>
                    <a:sym typeface="Calibri"/>
                  </a:rPr>
                  <a:t>حامل العدوى</a:t>
                </a:r>
                <a:endParaRPr sz="1800" b="0" i="0" u="none" strike="noStrike" cap="none" dirty="0">
                  <a:solidFill>
                    <a:schemeClr val="dk2"/>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1050"/>
                  <a:buFont typeface="Arial"/>
                  <a:buNone/>
                </a:pPr>
                <a:r>
                  <a:rPr lang="ar" sz="1600" b="0" i="0" u="none" strike="noStrike" cap="none" dirty="0">
                    <a:solidFill>
                      <a:schemeClr val="dk2"/>
                    </a:solidFill>
                    <a:latin typeface="Calibri"/>
                    <a:ea typeface="Calibri"/>
                    <a:cs typeface="Calibri"/>
                    <a:sym typeface="Calibri"/>
                  </a:rPr>
                  <a:t>الأماكن التي تعيش فيها الميكروبات المسبِّبة للعدوى: داخل الجسم البشري أو عليه أو الحيوانات أو النباتات أو التربة أو الماء أو الهواء</a:t>
                </a:r>
                <a:endParaRPr sz="1600" b="0" i="0" u="none" strike="noStrike" cap="none" dirty="0">
                  <a:solidFill>
                    <a:schemeClr val="dk2"/>
                  </a:solidFill>
                  <a:latin typeface="Calibri"/>
                  <a:ea typeface="Calibri"/>
                  <a:cs typeface="Calibri"/>
                  <a:sym typeface="Calibri"/>
                </a:endParaRPr>
              </a:p>
            </p:txBody>
          </p:sp>
          <p:sp>
            <p:nvSpPr>
              <p:cNvPr id="772" name="Google Shape;772;p99"/>
              <p:cNvSpPr txBox="1"/>
              <p:nvPr/>
            </p:nvSpPr>
            <p:spPr>
              <a:xfrm>
                <a:off x="4522937" y="2922747"/>
                <a:ext cx="3517125" cy="1169350"/>
              </a:xfrm>
              <a:prstGeom prst="rect">
                <a:avLst/>
              </a:prstGeom>
              <a:solidFill>
                <a:srgbClr val="FBEDE7"/>
              </a:solidFill>
              <a:ln>
                <a:noFill/>
              </a:ln>
            </p:spPr>
            <p:txBody>
              <a:bodyPr spcFirstLastPara="1" wrap="square" lIns="57150" tIns="57150" rIns="57150" bIns="57150" rtlCol="1" anchor="ctr" anchorCtr="0">
                <a:noAutofit/>
              </a:bodyPr>
              <a:lstStyle/>
              <a:p>
                <a:pPr marL="0" marR="0" lvl="0" indent="0" algn="ctr" rtl="1">
                  <a:lnSpc>
                    <a:spcPct val="100000"/>
                  </a:lnSpc>
                  <a:spcBef>
                    <a:spcPts val="0"/>
                  </a:spcBef>
                  <a:spcAft>
                    <a:spcPts val="0"/>
                  </a:spcAft>
                  <a:buClr>
                    <a:srgbClr val="000000"/>
                  </a:buClr>
                  <a:buSzPts val="1500"/>
                  <a:buFont typeface="Arial"/>
                  <a:buNone/>
                </a:pPr>
                <a:r>
                  <a:rPr lang="ar" sz="2200" b="1" i="0" u="none" strike="noStrike" cap="none">
                    <a:solidFill>
                      <a:schemeClr val="dk2"/>
                    </a:solidFill>
                    <a:latin typeface="Calibri"/>
                    <a:ea typeface="Calibri"/>
                    <a:cs typeface="Calibri"/>
                    <a:sym typeface="Calibri"/>
                  </a:rPr>
                  <a:t>طرق خروج العدوى</a:t>
                </a:r>
                <a:endParaRPr sz="2200" b="0" i="0" u="none" strike="noStrike" cap="none">
                  <a:solidFill>
                    <a:schemeClr val="dk2"/>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1050"/>
                  <a:buFont typeface="Arial"/>
                  <a:buNone/>
                </a:pPr>
                <a:r>
                  <a:rPr lang="ar" sz="2200" b="0" i="0" u="none" strike="noStrike" cap="none">
                    <a:solidFill>
                      <a:schemeClr val="dk2"/>
                    </a:solidFill>
                    <a:latin typeface="Calibri"/>
                    <a:ea typeface="Calibri"/>
                    <a:cs typeface="Calibri"/>
                    <a:sym typeface="Calibri"/>
                  </a:rPr>
                  <a:t>الأماكن التي تغادر منها الميكروبات المسبِّبة للعدوى من المضيف</a:t>
                </a:r>
                <a:endParaRPr sz="2200" b="0" i="0" u="none" strike="noStrike" cap="none">
                  <a:solidFill>
                    <a:schemeClr val="dk2"/>
                  </a:solidFill>
                  <a:latin typeface="Calibri"/>
                  <a:ea typeface="Calibri"/>
                  <a:cs typeface="Calibri"/>
                  <a:sym typeface="Calibri"/>
                </a:endParaRPr>
              </a:p>
            </p:txBody>
          </p:sp>
          <p:sp>
            <p:nvSpPr>
              <p:cNvPr id="773" name="Google Shape;773;p99"/>
              <p:cNvSpPr/>
              <p:nvPr/>
            </p:nvSpPr>
            <p:spPr>
              <a:xfrm>
                <a:off x="2226824" y="4363240"/>
                <a:ext cx="3792975" cy="1004893"/>
              </a:xfrm>
              <a:prstGeom prst="roundRect">
                <a:avLst>
                  <a:gd name="adj" fmla="val 16667"/>
                </a:avLst>
              </a:prstGeom>
              <a:solidFill>
                <a:srgbClr val="FAF1DF"/>
              </a:solidFill>
              <a:ln w="34925" cap="flat" cmpd="sng">
                <a:solidFill>
                  <a:schemeClr val="lt1"/>
                </a:solidFill>
                <a:prstDash val="solid"/>
                <a:round/>
                <a:headEnd type="none" w="sm" len="sm"/>
                <a:tailEnd type="none" w="sm" len="sm"/>
              </a:ln>
            </p:spPr>
            <p:txBody>
              <a:bodyPr spcFirstLastPara="1" wrap="square" lIns="68550" tIns="68550" rIns="68550" bIns="68550" rtlCol="1" anchor="ctr" anchorCtr="0">
                <a:no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774" name="Google Shape;774;p99"/>
              <p:cNvSpPr txBox="1"/>
              <p:nvPr/>
            </p:nvSpPr>
            <p:spPr>
              <a:xfrm>
                <a:off x="2275879" y="4220266"/>
                <a:ext cx="3694865" cy="2120442"/>
              </a:xfrm>
              <a:prstGeom prst="rect">
                <a:avLst/>
              </a:prstGeom>
              <a:solidFill>
                <a:srgbClr val="FBEDE7"/>
              </a:solidFill>
              <a:ln>
                <a:noFill/>
              </a:ln>
            </p:spPr>
            <p:txBody>
              <a:bodyPr spcFirstLastPara="1" wrap="square" lIns="57150" tIns="57150" rIns="57150" bIns="57150" rtlCol="1" anchor="ctr" anchorCtr="0">
                <a:noAutofit/>
              </a:bodyPr>
              <a:lstStyle/>
              <a:p>
                <a:pPr marL="0" marR="0" lvl="0" indent="0" algn="ctr" rtl="1">
                  <a:lnSpc>
                    <a:spcPct val="100000"/>
                  </a:lnSpc>
                  <a:spcBef>
                    <a:spcPts val="0"/>
                  </a:spcBef>
                  <a:spcAft>
                    <a:spcPts val="0"/>
                  </a:spcAft>
                  <a:buClr>
                    <a:srgbClr val="000000"/>
                  </a:buClr>
                  <a:buSzPts val="1500"/>
                  <a:buFont typeface="Arial"/>
                  <a:buNone/>
                </a:pPr>
                <a:r>
                  <a:rPr lang="ar" sz="2200" b="1" i="0" u="none" strike="noStrike" cap="none" dirty="0">
                    <a:solidFill>
                      <a:schemeClr val="dk2"/>
                    </a:solidFill>
                    <a:latin typeface="Calibri"/>
                    <a:ea typeface="Calibri"/>
                    <a:cs typeface="Calibri"/>
                    <a:sym typeface="Calibri"/>
                  </a:rPr>
                  <a:t>طرق انتقال العدوى</a:t>
                </a:r>
                <a:endParaRPr sz="2200" b="0" i="0" u="none" strike="noStrike" cap="none" dirty="0">
                  <a:solidFill>
                    <a:schemeClr val="dk2"/>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1050"/>
                  <a:buFont typeface="Arial"/>
                  <a:buNone/>
                </a:pPr>
                <a:r>
                  <a:rPr lang="ar" sz="2200" b="0" i="0" u="none" strike="noStrike" cap="none" dirty="0">
                    <a:solidFill>
                      <a:schemeClr val="dk2"/>
                    </a:solidFill>
                    <a:latin typeface="Calibri"/>
                    <a:ea typeface="Calibri"/>
                    <a:cs typeface="Calibri"/>
                    <a:sym typeface="Calibri"/>
                  </a:rPr>
                  <a:t>كيف تنتقل الميكروبات المسبِّبة للعدوى من مكان إلى آخر، </a:t>
                </a:r>
                <a:endParaRPr sz="2200" b="0" i="0" u="none" strike="noStrike" cap="none" dirty="0">
                  <a:solidFill>
                    <a:schemeClr val="dk2"/>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1050"/>
                  <a:buFont typeface="Arial"/>
                  <a:buNone/>
                </a:pPr>
                <a:r>
                  <a:rPr lang="ar" sz="2200" b="0" i="0" u="none" strike="noStrike" cap="none" dirty="0">
                    <a:solidFill>
                      <a:schemeClr val="dk2"/>
                    </a:solidFill>
                    <a:latin typeface="Calibri"/>
                    <a:ea typeface="Calibri"/>
                    <a:cs typeface="Calibri"/>
                    <a:sym typeface="Calibri"/>
                  </a:rPr>
                  <a:t>أو ستتوقف دورة انتقال العدوى في هذه المرحلة</a:t>
                </a:r>
                <a:endParaRPr sz="2200" b="0" i="0" u="none" strike="noStrike" cap="none" dirty="0">
                  <a:solidFill>
                    <a:schemeClr val="dk2"/>
                  </a:solidFill>
                  <a:latin typeface="Calibri"/>
                  <a:ea typeface="Calibri"/>
                  <a:cs typeface="Calibri"/>
                  <a:sym typeface="Calibri"/>
                </a:endParaRPr>
              </a:p>
            </p:txBody>
          </p:sp>
          <p:sp>
            <p:nvSpPr>
              <p:cNvPr id="775" name="Google Shape;775;p99"/>
              <p:cNvSpPr/>
              <p:nvPr/>
            </p:nvSpPr>
            <p:spPr>
              <a:xfrm>
                <a:off x="304793" y="2971803"/>
                <a:ext cx="3517125" cy="1004893"/>
              </a:xfrm>
              <a:prstGeom prst="roundRect">
                <a:avLst>
                  <a:gd name="adj" fmla="val 16667"/>
                </a:avLst>
              </a:prstGeom>
              <a:solidFill>
                <a:srgbClr val="FAF1DF"/>
              </a:solidFill>
              <a:ln w="34925" cap="flat" cmpd="sng">
                <a:solidFill>
                  <a:schemeClr val="lt1"/>
                </a:solidFill>
                <a:prstDash val="solid"/>
                <a:round/>
                <a:headEnd type="none" w="sm" len="sm"/>
                <a:tailEnd type="none" w="sm" len="sm"/>
              </a:ln>
            </p:spPr>
            <p:txBody>
              <a:bodyPr spcFirstLastPara="1" wrap="square" lIns="68550" tIns="68550" rIns="68550" bIns="68550" rtlCol="1" anchor="ctr" anchorCtr="0">
                <a:no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776" name="Google Shape;776;p99"/>
              <p:cNvSpPr txBox="1"/>
              <p:nvPr/>
            </p:nvSpPr>
            <p:spPr>
              <a:xfrm>
                <a:off x="353848" y="2827324"/>
                <a:ext cx="3468067" cy="1222045"/>
              </a:xfrm>
              <a:prstGeom prst="rect">
                <a:avLst/>
              </a:prstGeom>
              <a:solidFill>
                <a:srgbClr val="FBEDE7"/>
              </a:solidFill>
              <a:ln>
                <a:noFill/>
              </a:ln>
            </p:spPr>
            <p:txBody>
              <a:bodyPr spcFirstLastPara="1" wrap="square" lIns="57150" tIns="57150" rIns="57150" bIns="57150" rtlCol="1" anchor="ctr" anchorCtr="0">
                <a:noAutofit/>
              </a:bodyPr>
              <a:lstStyle/>
              <a:p>
                <a:pPr marL="0" marR="0" lvl="0" indent="0" algn="ctr" rtl="1">
                  <a:lnSpc>
                    <a:spcPct val="100000"/>
                  </a:lnSpc>
                  <a:spcBef>
                    <a:spcPts val="0"/>
                  </a:spcBef>
                  <a:spcAft>
                    <a:spcPts val="0"/>
                  </a:spcAft>
                  <a:buClr>
                    <a:srgbClr val="000000"/>
                  </a:buClr>
                  <a:buSzPts val="1500"/>
                  <a:buFont typeface="Arial"/>
                  <a:buNone/>
                </a:pPr>
                <a:r>
                  <a:rPr lang="ar" sz="2200" b="1" i="0" u="none" strike="noStrike" cap="none">
                    <a:solidFill>
                      <a:schemeClr val="dk2"/>
                    </a:solidFill>
                    <a:latin typeface="Calibri"/>
                    <a:ea typeface="Calibri"/>
                    <a:cs typeface="Calibri"/>
                    <a:sym typeface="Calibri"/>
                  </a:rPr>
                  <a:t>أماكن دخول العدوى</a:t>
                </a:r>
                <a:endParaRPr sz="2200" b="0" i="0" u="none" strike="noStrike" cap="none">
                  <a:solidFill>
                    <a:schemeClr val="dk2"/>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1050"/>
                  <a:buFont typeface="Arial"/>
                  <a:buNone/>
                </a:pPr>
                <a:r>
                  <a:rPr lang="ar" sz="2200" b="0" i="0" u="none" strike="noStrike" cap="none">
                    <a:solidFill>
                      <a:schemeClr val="dk2"/>
                    </a:solidFill>
                    <a:latin typeface="Calibri"/>
                    <a:ea typeface="Calibri"/>
                    <a:cs typeface="Calibri"/>
                    <a:sym typeface="Calibri"/>
                  </a:rPr>
                  <a:t>الأماكن التي تدخل منها الميكروبات المسبِّبة للعدوى إلى المضيف التالي</a:t>
                </a:r>
                <a:endParaRPr sz="2200" b="0" i="0" u="none" strike="noStrike" cap="none">
                  <a:solidFill>
                    <a:schemeClr val="dk2"/>
                  </a:solidFill>
                  <a:latin typeface="Calibri"/>
                  <a:ea typeface="Calibri"/>
                  <a:cs typeface="Calibri"/>
                  <a:sym typeface="Calibri"/>
                </a:endParaRPr>
              </a:p>
            </p:txBody>
          </p:sp>
          <p:sp>
            <p:nvSpPr>
              <p:cNvPr id="777" name="Google Shape;777;p99"/>
              <p:cNvSpPr/>
              <p:nvPr/>
            </p:nvSpPr>
            <p:spPr>
              <a:xfrm>
                <a:off x="304796" y="1447796"/>
                <a:ext cx="3517125" cy="1004893"/>
              </a:xfrm>
              <a:prstGeom prst="roundRect">
                <a:avLst>
                  <a:gd name="adj" fmla="val 16667"/>
                </a:avLst>
              </a:prstGeom>
              <a:solidFill>
                <a:srgbClr val="FAF1DF"/>
              </a:solidFill>
              <a:ln w="34925" cap="flat" cmpd="sng">
                <a:solidFill>
                  <a:schemeClr val="lt1"/>
                </a:solidFill>
                <a:prstDash val="solid"/>
                <a:round/>
                <a:headEnd type="none" w="sm" len="sm"/>
                <a:tailEnd type="none" w="sm" len="sm"/>
              </a:ln>
            </p:spPr>
            <p:txBody>
              <a:bodyPr spcFirstLastPara="1" wrap="square" lIns="68550" tIns="68550" rIns="68550" bIns="68550" rtlCol="1" anchor="ctr" anchorCtr="0">
                <a:no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778" name="Google Shape;778;p99"/>
              <p:cNvSpPr txBox="1"/>
              <p:nvPr/>
            </p:nvSpPr>
            <p:spPr>
              <a:xfrm>
                <a:off x="353851" y="1241902"/>
                <a:ext cx="3468067" cy="1306210"/>
              </a:xfrm>
              <a:prstGeom prst="rect">
                <a:avLst/>
              </a:prstGeom>
              <a:solidFill>
                <a:srgbClr val="FBEDE7"/>
              </a:solidFill>
              <a:ln>
                <a:noFill/>
              </a:ln>
            </p:spPr>
            <p:txBody>
              <a:bodyPr spcFirstLastPara="1" wrap="square" lIns="57150" tIns="57150" rIns="57150" bIns="57150" rtlCol="1" anchor="ctr" anchorCtr="0">
                <a:noAutofit/>
              </a:bodyPr>
              <a:lstStyle/>
              <a:p>
                <a:pPr marL="0" marR="0" lvl="0" indent="0" algn="ctr" rtl="1">
                  <a:lnSpc>
                    <a:spcPct val="100000"/>
                  </a:lnSpc>
                  <a:spcBef>
                    <a:spcPts val="0"/>
                  </a:spcBef>
                  <a:spcAft>
                    <a:spcPts val="0"/>
                  </a:spcAft>
                  <a:buClr>
                    <a:srgbClr val="000000"/>
                  </a:buClr>
                  <a:buSzPts val="1500"/>
                  <a:buFont typeface="Arial"/>
                  <a:buNone/>
                </a:pPr>
                <a:r>
                  <a:rPr lang="ar" sz="2200" b="1" i="0" u="none" strike="noStrike" cap="none">
                    <a:solidFill>
                      <a:schemeClr val="dk2"/>
                    </a:solidFill>
                    <a:latin typeface="Calibri"/>
                    <a:ea typeface="Calibri"/>
                    <a:cs typeface="Calibri"/>
                    <a:sym typeface="Calibri"/>
                  </a:rPr>
                  <a:t>المضيف المحتمل</a:t>
                </a:r>
                <a:endParaRPr sz="2200" b="0" i="0" u="none" strike="noStrike" cap="none">
                  <a:solidFill>
                    <a:schemeClr val="dk2"/>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1050"/>
                  <a:buFont typeface="Arial"/>
                  <a:buNone/>
                </a:pPr>
                <a:r>
                  <a:rPr lang="ar" sz="2200" b="0" i="0" u="none" strike="noStrike" cap="none">
                    <a:solidFill>
                      <a:schemeClr val="dk2"/>
                    </a:solidFill>
                    <a:latin typeface="Calibri"/>
                    <a:ea typeface="Calibri"/>
                    <a:cs typeface="Calibri"/>
                    <a:sym typeface="Calibri"/>
                  </a:rPr>
                  <a:t>الشخص الذي يُحتمل إصابته بالعدوى</a:t>
                </a:r>
                <a:endParaRPr sz="2200" b="0" i="0" u="none" strike="noStrike" cap="none">
                  <a:solidFill>
                    <a:schemeClr val="dk2"/>
                  </a:solidFill>
                  <a:latin typeface="Calibri"/>
                  <a:ea typeface="Calibri"/>
                  <a:cs typeface="Calibri"/>
                  <a:sym typeface="Calibri"/>
                </a:endParaRPr>
              </a:p>
            </p:txBody>
          </p:sp>
        </p:grpSp>
        <p:sp>
          <p:nvSpPr>
            <p:cNvPr id="780" name="Google Shape;780;p99"/>
            <p:cNvSpPr/>
            <p:nvPr/>
          </p:nvSpPr>
          <p:spPr>
            <a:xfrm>
              <a:off x="6020176" y="1336372"/>
              <a:ext cx="1682024" cy="1825325"/>
            </a:xfrm>
            <a:prstGeom prst="arc">
              <a:avLst>
                <a:gd name="adj1" fmla="val 15010686"/>
                <a:gd name="adj2" fmla="val 386849"/>
              </a:avLst>
            </a:prstGeom>
            <a:noFill/>
            <a:ln w="57150" cap="flat" cmpd="sng">
              <a:solidFill>
                <a:schemeClr val="dk2"/>
              </a:solidFill>
              <a:prstDash val="solid"/>
              <a:round/>
              <a:headEnd type="none" w="sm" len="sm"/>
              <a:tailEnd type="triangle" w="med" len="med"/>
            </a:ln>
          </p:spPr>
          <p:txBody>
            <a:bodyPr spcFirstLastPara="1" wrap="square" lIns="91425" tIns="45700" rIns="91425" bIns="45700" rtlCol="1" anchor="ctr" anchorCtr="0">
              <a:noAutofit/>
            </a:bodyPr>
            <a:lstStyle/>
            <a:p>
              <a:pPr marL="0" marR="0" lvl="0" indent="0" algn="ctr" rtl="1">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781" name="Google Shape;781;p99"/>
            <p:cNvSpPr/>
            <p:nvPr/>
          </p:nvSpPr>
          <p:spPr>
            <a:xfrm rot="10457083">
              <a:off x="1730063" y="4302781"/>
              <a:ext cx="1758501" cy="1461676"/>
            </a:xfrm>
            <a:prstGeom prst="arc">
              <a:avLst>
                <a:gd name="adj1" fmla="val 15524183"/>
                <a:gd name="adj2" fmla="val 2324552"/>
              </a:avLst>
            </a:prstGeom>
            <a:noFill/>
            <a:ln w="57150" cap="flat" cmpd="sng">
              <a:solidFill>
                <a:schemeClr val="dk2"/>
              </a:solidFill>
              <a:prstDash val="solid"/>
              <a:round/>
              <a:headEnd type="none" w="sm" len="sm"/>
              <a:tailEnd type="triangle" w="med" len="med"/>
            </a:ln>
          </p:spPr>
          <p:txBody>
            <a:bodyPr spcFirstLastPara="1" wrap="square" lIns="91425" tIns="45700" rIns="91425" bIns="45700" rtlCol="1" anchor="ctr" anchorCtr="0">
              <a:noAutofit/>
            </a:bodyPr>
            <a:lstStyle/>
            <a:p>
              <a:pPr marL="0" marR="0" lvl="0" indent="0" algn="ctr" rtl="1">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782" name="Google Shape;782;p99"/>
            <p:cNvCxnSpPr/>
            <p:nvPr/>
          </p:nvCxnSpPr>
          <p:spPr>
            <a:xfrm>
              <a:off x="7742468" y="3429000"/>
              <a:ext cx="0" cy="281067"/>
            </a:xfrm>
            <a:prstGeom prst="straightConnector1">
              <a:avLst/>
            </a:prstGeom>
            <a:noFill/>
            <a:ln w="57150" cap="flat" cmpd="sng">
              <a:solidFill>
                <a:schemeClr val="dk2"/>
              </a:solidFill>
              <a:prstDash val="solid"/>
              <a:round/>
              <a:headEnd type="none" w="sm" len="sm"/>
              <a:tailEnd type="triangle" w="med" len="med"/>
            </a:ln>
          </p:spPr>
        </p:cxnSp>
        <p:cxnSp>
          <p:nvCxnSpPr>
            <p:cNvPr id="783" name="Google Shape;783;p99"/>
            <p:cNvCxnSpPr/>
            <p:nvPr/>
          </p:nvCxnSpPr>
          <p:spPr>
            <a:xfrm rot="10800000">
              <a:off x="1839864" y="3294238"/>
              <a:ext cx="0" cy="349176"/>
            </a:xfrm>
            <a:prstGeom prst="straightConnector1">
              <a:avLst/>
            </a:prstGeom>
            <a:noFill/>
            <a:ln w="57150" cap="flat" cmpd="sng">
              <a:solidFill>
                <a:schemeClr val="dk2"/>
              </a:solidFill>
              <a:prstDash val="solid"/>
              <a:round/>
              <a:headEnd type="none" w="sm" len="sm"/>
              <a:tailEnd type="triangle" w="med" len="med"/>
            </a:ln>
          </p:spPr>
        </p:cxnSp>
        <p:sp>
          <p:nvSpPr>
            <p:cNvPr id="784" name="Google Shape;784;p99"/>
            <p:cNvSpPr/>
            <p:nvPr/>
          </p:nvSpPr>
          <p:spPr>
            <a:xfrm rot="6982623">
              <a:off x="6038423" y="3925953"/>
              <a:ext cx="1645531" cy="1908091"/>
            </a:xfrm>
            <a:prstGeom prst="arc">
              <a:avLst>
                <a:gd name="adj1" fmla="val 13467264"/>
                <a:gd name="adj2" fmla="val 386849"/>
              </a:avLst>
            </a:prstGeom>
            <a:noFill/>
            <a:ln w="57150" cap="flat" cmpd="sng">
              <a:solidFill>
                <a:schemeClr val="dk2"/>
              </a:solidFill>
              <a:prstDash val="solid"/>
              <a:round/>
              <a:headEnd type="none" w="sm" len="sm"/>
              <a:tailEnd type="triangle" w="med" len="med"/>
            </a:ln>
          </p:spPr>
          <p:txBody>
            <a:bodyPr spcFirstLastPara="1" wrap="square" lIns="91425" tIns="45700" rIns="91425" bIns="45700" rtlCol="1" anchor="ctr" anchorCtr="0">
              <a:noAutofit/>
            </a:bodyPr>
            <a:lstStyle/>
            <a:p>
              <a:pPr marL="0" marR="0" lvl="0" indent="0" algn="ctr" rtl="1">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785" name="Google Shape;785;p99"/>
            <p:cNvSpPr/>
            <p:nvPr/>
          </p:nvSpPr>
          <p:spPr>
            <a:xfrm rot="-3381235">
              <a:off x="1668184" y="1302053"/>
              <a:ext cx="1506316" cy="1725771"/>
            </a:xfrm>
            <a:prstGeom prst="arc">
              <a:avLst>
                <a:gd name="adj1" fmla="val 13467264"/>
                <a:gd name="adj2" fmla="val 386849"/>
              </a:avLst>
            </a:prstGeom>
            <a:noFill/>
            <a:ln w="57150" cap="flat" cmpd="sng">
              <a:solidFill>
                <a:schemeClr val="dk2"/>
              </a:solidFill>
              <a:prstDash val="solid"/>
              <a:round/>
              <a:headEnd type="none" w="sm" len="sm"/>
              <a:tailEnd type="triangle" w="med" len="med"/>
            </a:ln>
          </p:spPr>
          <p:txBody>
            <a:bodyPr spcFirstLastPara="1" wrap="square" lIns="91425" tIns="45700" rIns="91425" bIns="45700" rtlCol="1"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grpSp>
      <p:sp>
        <p:nvSpPr>
          <p:cNvPr id="3" name="Google Shape;779;p99">
            <a:extLst>
              <a:ext uri="{FF2B5EF4-FFF2-40B4-BE49-F238E27FC236}">
                <a16:creationId xmlns:a16="http://schemas.microsoft.com/office/drawing/2014/main" id="{EC94EAC8-BF2C-C4C2-14DD-9F49165F5088}"/>
              </a:ext>
            </a:extLst>
          </p:cNvPr>
          <p:cNvSpPr txBox="1">
            <a:spLocks noGrp="1"/>
          </p:cNvSpPr>
          <p:nvPr>
            <p:ph type="sldNum" idx="12"/>
          </p:nvPr>
        </p:nvSpPr>
        <p:spPr>
          <a:xfrm>
            <a:off x="6705478" y="6163144"/>
            <a:ext cx="2133600" cy="476250"/>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750"/>
              <a:buNone/>
            </a:pPr>
            <a:fld id="{00000000-1234-1234-1234-123412341234}" type="slidenum">
              <a:rPr lang="en-US" sz="1200">
                <a:solidFill>
                  <a:schemeClr val="dk2"/>
                </a:solidFill>
                <a:latin typeface="Calibri"/>
                <a:ea typeface="Calibri"/>
                <a:cs typeface="Calibri"/>
                <a:sym typeface="Calibri"/>
              </a:rPr>
              <a:t>55</a:t>
            </a:fld>
            <a:endParaRPr sz="1200" dirty="0">
              <a:solidFill>
                <a:schemeClr val="dk2"/>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100"/>
          <p:cNvSpPr txBox="1">
            <a:spLocks noGrp="1"/>
          </p:cNvSpPr>
          <p:nvPr>
            <p:ph type="title"/>
          </p:nvPr>
        </p:nvSpPr>
        <p:spPr>
          <a:xfrm>
            <a:off x="253530" y="679537"/>
            <a:ext cx="8217074" cy="1114425"/>
          </a:xfrm>
          <a:prstGeom prst="rect">
            <a:avLst/>
          </a:prstGeom>
          <a:noFill/>
          <a:ln>
            <a:noFill/>
          </a:ln>
        </p:spPr>
        <p:txBody>
          <a:bodyPr spcFirstLastPara="1" wrap="square" lIns="68550" tIns="34275" rIns="68550" bIns="34275" rtlCol="1" anchor="t" anchorCtr="0">
            <a:noAutofit/>
          </a:bodyPr>
          <a:lstStyle/>
          <a:p>
            <a:pPr marL="0" lvl="0" indent="0" algn="r" rtl="1">
              <a:lnSpc>
                <a:spcPct val="100000"/>
              </a:lnSpc>
              <a:spcBef>
                <a:spcPts val="0"/>
              </a:spcBef>
              <a:spcAft>
                <a:spcPts val="0"/>
              </a:spcAft>
              <a:buClr>
                <a:schemeClr val="dk2"/>
              </a:buClr>
              <a:buSzPts val="3200"/>
              <a:buFont typeface="Arial"/>
              <a:buNone/>
            </a:pPr>
            <a:r>
              <a:rPr lang="ar" sz="4400" dirty="0">
                <a:latin typeface="Calibri"/>
                <a:ea typeface="Calibri"/>
                <a:cs typeface="Calibri"/>
                <a:sym typeface="Calibri"/>
              </a:rPr>
              <a:t>كيف يمكنك المساعدة في منع العدوى؟</a:t>
            </a:r>
            <a:endParaRPr sz="4400" dirty="0">
              <a:latin typeface="Calibri"/>
              <a:ea typeface="Calibri"/>
              <a:cs typeface="Calibri"/>
              <a:sym typeface="Calibri"/>
            </a:endParaRPr>
          </a:p>
        </p:txBody>
      </p:sp>
      <p:sp>
        <p:nvSpPr>
          <p:cNvPr id="792" name="Google Shape;792;p100"/>
          <p:cNvSpPr txBox="1">
            <a:spLocks noGrp="1"/>
          </p:cNvSpPr>
          <p:nvPr>
            <p:ph type="body" idx="1"/>
          </p:nvPr>
        </p:nvSpPr>
        <p:spPr>
          <a:xfrm>
            <a:off x="5377542" y="1793963"/>
            <a:ext cx="3382357" cy="3463840"/>
          </a:xfrm>
          <a:prstGeom prst="rect">
            <a:avLst/>
          </a:prstGeom>
          <a:noFill/>
          <a:ln>
            <a:noFill/>
          </a:ln>
        </p:spPr>
        <p:txBody>
          <a:bodyPr spcFirstLastPara="1" wrap="square" lIns="68550" tIns="34275" rIns="68550" bIns="34275" rtlCol="1" anchor="t" anchorCtr="0">
            <a:noAutofit/>
          </a:bodyPr>
          <a:lstStyle/>
          <a:p>
            <a:pPr marL="288036" lvl="0" indent="-288036" rtl="1">
              <a:lnSpc>
                <a:spcPct val="100000"/>
              </a:lnSpc>
              <a:spcBef>
                <a:spcPts val="0"/>
              </a:spcBef>
              <a:spcAft>
                <a:spcPts val="0"/>
              </a:spcAft>
              <a:buClr>
                <a:schemeClr val="dk2"/>
              </a:buClr>
              <a:buSzPts val="2800"/>
              <a:buChar char="•"/>
            </a:pPr>
            <a:r>
              <a:rPr lang="ar" sz="2800" dirty="0">
                <a:solidFill>
                  <a:schemeClr val="dk2"/>
                </a:solidFill>
                <a:latin typeface="Calibri"/>
                <a:ea typeface="Calibri"/>
                <a:cs typeface="Calibri"/>
                <a:sym typeface="Calibri"/>
              </a:rPr>
              <a:t>يمكنك المساعدة في منع العدوى باستخدام مجموعة من ممارسات الوقاية من العدوى لإيقاف دورة انتقالها في أي مرحلة من المراحل. </a:t>
            </a:r>
            <a:endParaRPr sz="2800" dirty="0">
              <a:solidFill>
                <a:schemeClr val="dk2"/>
              </a:solidFill>
              <a:latin typeface="Calibri"/>
              <a:ea typeface="Calibri"/>
              <a:cs typeface="Calibri"/>
              <a:sym typeface="Calibri"/>
            </a:endParaRPr>
          </a:p>
          <a:p>
            <a:pPr marL="288036" lvl="0" indent="-288036" rtl="1">
              <a:lnSpc>
                <a:spcPct val="100000"/>
              </a:lnSpc>
              <a:spcBef>
                <a:spcPts val="900"/>
              </a:spcBef>
              <a:spcAft>
                <a:spcPts val="0"/>
              </a:spcAft>
              <a:buClr>
                <a:schemeClr val="dk2"/>
              </a:buClr>
              <a:buSzPts val="2800"/>
              <a:buChar char="•"/>
            </a:pPr>
            <a:r>
              <a:rPr lang="ar" sz="2800" dirty="0">
                <a:solidFill>
                  <a:schemeClr val="dk2"/>
                </a:solidFill>
                <a:latin typeface="Calibri"/>
                <a:ea typeface="Calibri"/>
                <a:cs typeface="Calibri"/>
                <a:sym typeface="Calibri"/>
              </a:rPr>
              <a:t>تطبيق </a:t>
            </a:r>
            <a:r>
              <a:rPr lang="ar" sz="2800" b="1" dirty="0">
                <a:solidFill>
                  <a:schemeClr val="accent1"/>
                </a:solidFill>
                <a:latin typeface="Calibri"/>
                <a:ea typeface="Calibri"/>
                <a:cs typeface="Calibri"/>
                <a:sym typeface="Calibri"/>
              </a:rPr>
              <a:t>الاحتياطات النموذجية</a:t>
            </a:r>
            <a:endParaRPr sz="2800" b="1" dirty="0">
              <a:solidFill>
                <a:schemeClr val="accent1"/>
              </a:solidFill>
              <a:latin typeface="Calibri"/>
              <a:ea typeface="Calibri"/>
              <a:cs typeface="Calibri"/>
              <a:sym typeface="Calibri"/>
            </a:endParaRPr>
          </a:p>
        </p:txBody>
      </p:sp>
      <p:pic>
        <p:nvPicPr>
          <p:cNvPr id="793" name="Google Shape;793;p100" descr="decontaminate2"/>
          <p:cNvPicPr preferRelativeResize="0">
            <a:picLocks noGrp="1"/>
          </p:cNvPicPr>
          <p:nvPr>
            <p:ph type="body" idx="2"/>
          </p:nvPr>
        </p:nvPicPr>
        <p:blipFill rotWithShape="1">
          <a:blip r:embed="rId3">
            <a:alphaModFix/>
          </a:blip>
          <a:srcRect/>
          <a:stretch/>
        </p:blipFill>
        <p:spPr>
          <a:xfrm>
            <a:off x="1457451" y="1793962"/>
            <a:ext cx="3521950" cy="4461797"/>
          </a:xfrm>
          <a:prstGeom prst="rect">
            <a:avLst/>
          </a:prstGeom>
          <a:noFill/>
          <a:ln>
            <a:noFill/>
          </a:ln>
        </p:spPr>
      </p:pic>
      <p:sp>
        <p:nvSpPr>
          <p:cNvPr id="794" name="Google Shape;794;p100"/>
          <p:cNvSpPr txBox="1">
            <a:spLocks noGrp="1"/>
          </p:cNvSpPr>
          <p:nvPr>
            <p:ph type="sldNum" idx="12"/>
          </p:nvPr>
        </p:nvSpPr>
        <p:spPr>
          <a:xfrm>
            <a:off x="6553200" y="6294568"/>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56</a:t>
            </a:fld>
            <a:endParaRPr sz="1200">
              <a:solidFill>
                <a:schemeClr val="dk2"/>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01"/>
          <p:cNvSpPr txBox="1">
            <a:spLocks noGrp="1"/>
          </p:cNvSpPr>
          <p:nvPr>
            <p:ph type="title"/>
          </p:nvPr>
        </p:nvSpPr>
        <p:spPr>
          <a:xfrm>
            <a:off x="582460" y="317997"/>
            <a:ext cx="8229600" cy="1143000"/>
          </a:xfrm>
          <a:prstGeom prst="rect">
            <a:avLst/>
          </a:prstGeom>
          <a:noFill/>
          <a:ln>
            <a:noFill/>
          </a:ln>
        </p:spPr>
        <p:txBody>
          <a:bodyPr spcFirstLastPara="1" wrap="square" lIns="91425" tIns="45700" rIns="91425" bIns="45700" rtlCol="1" anchor="ctr" anchorCtr="0">
            <a:normAutofit/>
          </a:bodyPr>
          <a:lstStyle/>
          <a:p>
            <a:pPr marL="0" lvl="0" indent="0" algn="r" rtl="1">
              <a:lnSpc>
                <a:spcPct val="100000"/>
              </a:lnSpc>
              <a:spcBef>
                <a:spcPts val="0"/>
              </a:spcBef>
              <a:spcAft>
                <a:spcPts val="0"/>
              </a:spcAft>
              <a:buClr>
                <a:schemeClr val="dk2"/>
              </a:buClr>
              <a:buSzPts val="1800"/>
              <a:buNone/>
            </a:pPr>
            <a:r>
              <a:rPr lang="ar" sz="4000" dirty="0"/>
              <a:t>الاحتياطات النموذجية </a:t>
            </a:r>
            <a:endParaRPr sz="4000" dirty="0"/>
          </a:p>
        </p:txBody>
      </p:sp>
      <p:sp>
        <p:nvSpPr>
          <p:cNvPr id="801" name="Google Shape;801;p101"/>
          <p:cNvSpPr txBox="1">
            <a:spLocks noGrp="1"/>
          </p:cNvSpPr>
          <p:nvPr>
            <p:ph type="body" idx="1"/>
          </p:nvPr>
        </p:nvSpPr>
        <p:spPr>
          <a:xfrm>
            <a:off x="3810806" y="1458030"/>
            <a:ext cx="5001254" cy="4525963"/>
          </a:xfrm>
          <a:prstGeom prst="rect">
            <a:avLst/>
          </a:prstGeom>
          <a:noFill/>
          <a:ln>
            <a:noFill/>
          </a:ln>
        </p:spPr>
        <p:txBody>
          <a:bodyPr spcFirstLastPara="1" wrap="square" lIns="91425" tIns="45700" rIns="91425" bIns="45700" rtlCol="1" anchor="t" anchorCtr="0">
            <a:noAutofit/>
          </a:bodyPr>
          <a:lstStyle/>
          <a:p>
            <a:pPr marL="114300" lvl="0" indent="0" rtl="1">
              <a:lnSpc>
                <a:spcPct val="100000"/>
              </a:lnSpc>
              <a:spcBef>
                <a:spcPts val="420"/>
              </a:spcBef>
              <a:spcAft>
                <a:spcPts val="0"/>
              </a:spcAft>
              <a:buClr>
                <a:schemeClr val="dk2"/>
              </a:buClr>
              <a:buSzPct val="108108"/>
              <a:buNone/>
            </a:pPr>
            <a:r>
              <a:rPr lang="ar" sz="2000" b="1" dirty="0">
                <a:solidFill>
                  <a:schemeClr val="dk2"/>
                </a:solidFill>
              </a:rPr>
              <a:t>الاحتياطات النموذجية تشير إلى المستوى الأساسي من احتياطات منع العدوى ومكافحتها التي يجب تطبيقها على </a:t>
            </a:r>
            <a:r>
              <a:rPr lang="ar" sz="2000" b="1" dirty="0">
                <a:solidFill>
                  <a:schemeClr val="accent1"/>
                </a:solidFill>
              </a:rPr>
              <a:t>جميع</a:t>
            </a:r>
            <a:r>
              <a:rPr lang="ar" sz="2000" b="1" dirty="0">
                <a:solidFill>
                  <a:schemeClr val="dk2"/>
                </a:solidFill>
              </a:rPr>
              <a:t> المرضى </a:t>
            </a:r>
            <a:r>
              <a:rPr lang="ar" sz="2000" b="1" dirty="0">
                <a:solidFill>
                  <a:schemeClr val="accent1"/>
                </a:solidFill>
              </a:rPr>
              <a:t>باستمرار</a:t>
            </a:r>
            <a:r>
              <a:rPr lang="ar" sz="2000" b="1" dirty="0">
                <a:solidFill>
                  <a:schemeClr val="dk2"/>
                </a:solidFill>
              </a:rPr>
              <a:t>.</a:t>
            </a:r>
            <a:endParaRPr sz="2000" dirty="0">
              <a:solidFill>
                <a:schemeClr val="dk2"/>
              </a:solidFill>
            </a:endParaRPr>
          </a:p>
          <a:p>
            <a:pPr marL="114300" lvl="0" indent="0" rtl="1">
              <a:lnSpc>
                <a:spcPct val="100000"/>
              </a:lnSpc>
              <a:spcBef>
                <a:spcPts val="420"/>
              </a:spcBef>
              <a:spcAft>
                <a:spcPts val="0"/>
              </a:spcAft>
              <a:buClr>
                <a:schemeClr val="dk2"/>
              </a:buClr>
              <a:buSzPct val="108108"/>
              <a:buNone/>
            </a:pPr>
            <a:endParaRPr sz="2000" b="1" dirty="0"/>
          </a:p>
          <a:p>
            <a:pPr marL="457200" lvl="0" indent="-361950" rtl="1">
              <a:lnSpc>
                <a:spcPct val="100000"/>
              </a:lnSpc>
              <a:spcBef>
                <a:spcPts val="420"/>
              </a:spcBef>
              <a:spcAft>
                <a:spcPts val="0"/>
              </a:spcAft>
              <a:buClr>
                <a:schemeClr val="dk2"/>
              </a:buClr>
              <a:buSzPct val="108108"/>
              <a:buFont typeface="Arial"/>
              <a:buChar char="•"/>
            </a:pPr>
            <a:r>
              <a:rPr lang="ar" sz="2000" dirty="0">
                <a:solidFill>
                  <a:schemeClr val="dk2"/>
                </a:solidFill>
              </a:rPr>
              <a:t>يقصد بها أيضاً الحد الأدنى من التدابير الاحترازية التي تُطبق دائماً على جميع المرضى بصرف النظر عن الحالة المشتبه بها أو المؤكدة للمريض.</a:t>
            </a:r>
            <a:endParaRPr sz="2000" dirty="0">
              <a:solidFill>
                <a:schemeClr val="dk2"/>
              </a:solidFill>
            </a:endParaRPr>
          </a:p>
          <a:p>
            <a:pPr marL="457200" lvl="0" indent="-361950" rtl="1">
              <a:lnSpc>
                <a:spcPct val="100000"/>
              </a:lnSpc>
              <a:spcBef>
                <a:spcPts val="420"/>
              </a:spcBef>
              <a:spcAft>
                <a:spcPts val="0"/>
              </a:spcAft>
              <a:buClr>
                <a:schemeClr val="dk2"/>
              </a:buClr>
              <a:buSzPct val="108108"/>
              <a:buFont typeface="Arial"/>
              <a:buChar char="•"/>
            </a:pPr>
            <a:r>
              <a:rPr lang="ar" sz="2000" dirty="0">
                <a:solidFill>
                  <a:schemeClr val="dk2"/>
                </a:solidFill>
              </a:rPr>
              <a:t>يُعد تقييم المخاطر تقييماً بالغ الأهمية لجميع الأنشطة، مثل أنشطة الرعاية الصحية وتحديد معدات الوقاية الشخصية اللازمة لتوفير المستوى المناسب من الوقاية. </a:t>
            </a:r>
            <a:endParaRPr sz="2000" dirty="0">
              <a:solidFill>
                <a:schemeClr val="dk2"/>
              </a:solidFill>
            </a:endParaRPr>
          </a:p>
          <a:p>
            <a:pPr marL="914400" lvl="1" indent="-228600" rtl="1">
              <a:lnSpc>
                <a:spcPct val="100000"/>
              </a:lnSpc>
              <a:spcBef>
                <a:spcPts val="420"/>
              </a:spcBef>
              <a:spcAft>
                <a:spcPts val="0"/>
              </a:spcAft>
              <a:buClr>
                <a:schemeClr val="dk2"/>
              </a:buClr>
              <a:buSzPct val="108107"/>
              <a:buNone/>
            </a:pPr>
            <a:endParaRPr sz="900" dirty="0">
              <a:solidFill>
                <a:schemeClr val="dk2"/>
              </a:solidFill>
            </a:endParaRPr>
          </a:p>
          <a:p>
            <a:pPr marL="914400" lvl="1" indent="-228600" rtl="1">
              <a:lnSpc>
                <a:spcPct val="100000"/>
              </a:lnSpc>
              <a:spcBef>
                <a:spcPts val="420"/>
              </a:spcBef>
              <a:spcAft>
                <a:spcPts val="0"/>
              </a:spcAft>
              <a:buClr>
                <a:schemeClr val="dk2"/>
              </a:buClr>
              <a:buSzPct val="108107"/>
              <a:buNone/>
            </a:pPr>
            <a:endParaRPr sz="900" dirty="0">
              <a:solidFill>
                <a:schemeClr val="dk2"/>
              </a:solidFill>
            </a:endParaRPr>
          </a:p>
          <a:p>
            <a:pPr marL="914400" lvl="1" indent="-228600" rtl="1">
              <a:lnSpc>
                <a:spcPct val="100000"/>
              </a:lnSpc>
              <a:spcBef>
                <a:spcPts val="420"/>
              </a:spcBef>
              <a:spcAft>
                <a:spcPts val="0"/>
              </a:spcAft>
              <a:buClr>
                <a:schemeClr val="dk2"/>
              </a:buClr>
              <a:buSzPct val="108107"/>
              <a:buNone/>
            </a:pPr>
            <a:endParaRPr sz="900" dirty="0">
              <a:solidFill>
                <a:schemeClr val="dk2"/>
              </a:solidFill>
            </a:endParaRPr>
          </a:p>
          <a:p>
            <a:pPr marL="914400" lvl="1" indent="-228600" rtl="1">
              <a:lnSpc>
                <a:spcPct val="100000"/>
              </a:lnSpc>
              <a:spcBef>
                <a:spcPts val="420"/>
              </a:spcBef>
              <a:spcAft>
                <a:spcPts val="0"/>
              </a:spcAft>
              <a:buClr>
                <a:schemeClr val="dk2"/>
              </a:buClr>
              <a:buSzPct val="108107"/>
              <a:buNone/>
            </a:pPr>
            <a:endParaRPr sz="900" dirty="0">
              <a:solidFill>
                <a:schemeClr val="dk2"/>
              </a:solidFill>
            </a:endParaRPr>
          </a:p>
          <a:p>
            <a:pPr marL="571500" lvl="1" indent="0" rtl="1">
              <a:lnSpc>
                <a:spcPct val="100000"/>
              </a:lnSpc>
              <a:spcBef>
                <a:spcPts val="420"/>
              </a:spcBef>
              <a:spcAft>
                <a:spcPts val="0"/>
              </a:spcAft>
              <a:buClr>
                <a:schemeClr val="dk2"/>
              </a:buClr>
              <a:buSzPct val="141891"/>
              <a:buNone/>
            </a:pPr>
            <a:r>
              <a:rPr lang="ar" sz="900" i="1" dirty="0">
                <a:solidFill>
                  <a:schemeClr val="dk2"/>
                </a:solidFill>
              </a:rPr>
              <a:t>المصدر: دورة تدريبية على الإنترنت من منظمة الصحة العالمية حول سُبل منع العدوى ومكافحتها: الوحدة 3 - منع العدوى ومكافحتها في سياق انتشار كوفيد-19 والاحتياطات النموذجية والتوصيات المحددة</a:t>
            </a:r>
            <a:endParaRPr sz="900" dirty="0">
              <a:solidFill>
                <a:schemeClr val="dk2"/>
              </a:solidFill>
            </a:endParaRPr>
          </a:p>
        </p:txBody>
      </p:sp>
      <p:pic>
        <p:nvPicPr>
          <p:cNvPr id="802" name="Google Shape;802;p101" descr="Image of a safety poster for standard precautions, showing handwashing, gowns, gloves, masks or faceshields, sharps disposal, and body substances. "/>
          <p:cNvPicPr preferRelativeResize="0"/>
          <p:nvPr/>
        </p:nvPicPr>
        <p:blipFill rotWithShape="1">
          <a:blip r:embed="rId3">
            <a:alphaModFix/>
          </a:blip>
          <a:srcRect/>
          <a:stretch/>
        </p:blipFill>
        <p:spPr>
          <a:xfrm>
            <a:off x="437187" y="741550"/>
            <a:ext cx="3225931" cy="4525963"/>
          </a:xfrm>
          <a:prstGeom prst="rect">
            <a:avLst/>
          </a:prstGeom>
          <a:noFill/>
          <a:ln>
            <a:noFill/>
          </a:ln>
        </p:spPr>
      </p:pic>
      <p:sp>
        <p:nvSpPr>
          <p:cNvPr id="803" name="Google Shape;803;p101"/>
          <p:cNvSpPr txBox="1">
            <a:spLocks noGrp="1"/>
          </p:cNvSpPr>
          <p:nvPr>
            <p:ph type="sldNum" idx="12"/>
          </p:nvPr>
        </p:nvSpPr>
        <p:spPr>
          <a:xfrm>
            <a:off x="6553199" y="6212064"/>
            <a:ext cx="2133600" cy="365125"/>
          </a:xfrm>
          <a:prstGeom prst="rect">
            <a:avLst/>
          </a:prstGeom>
          <a:noFill/>
          <a:ln>
            <a:noFill/>
          </a:ln>
        </p:spPr>
        <p:txBody>
          <a:bodyPr spcFirstLastPara="1" wrap="square" lIns="91425" tIns="45700" rIns="91425" bIns="45700" rtlCol="1" anchor="ctr" anchorCtr="0">
            <a:noAutofit/>
          </a:bodyPr>
          <a:lstStyle/>
          <a:p>
            <a:pPr marL="0" marR="0" lvl="0" indent="0" algn="r" rtl="1">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chemeClr val="dk2"/>
                </a:solidFill>
                <a:latin typeface="Arial"/>
                <a:ea typeface="Arial"/>
                <a:cs typeface="Arial"/>
                <a:sym typeface="Arial"/>
              </a:rPr>
              <a:t>57</a:t>
            </a:fld>
            <a:endParaRPr sz="1200" b="0" i="0" u="none" strike="noStrike" cap="none">
              <a:solidFill>
                <a:schemeClr val="dk2"/>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102"/>
          <p:cNvSpPr txBox="1">
            <a:spLocks noGrp="1"/>
          </p:cNvSpPr>
          <p:nvPr>
            <p:ph type="title"/>
          </p:nvPr>
        </p:nvSpPr>
        <p:spPr>
          <a:xfrm>
            <a:off x="3281819" y="625127"/>
            <a:ext cx="5404981" cy="1114425"/>
          </a:xfrm>
          <a:prstGeom prst="rect">
            <a:avLst/>
          </a:prstGeom>
          <a:noFill/>
          <a:ln>
            <a:noFill/>
          </a:ln>
        </p:spPr>
        <p:txBody>
          <a:bodyPr spcFirstLastPara="1" wrap="square" lIns="68550" tIns="34275" rIns="68550" bIns="34275" rtlCol="1" anchor="t" anchorCtr="0">
            <a:noAutofit/>
          </a:bodyPr>
          <a:lstStyle/>
          <a:p>
            <a:pPr marL="0" lvl="0" indent="0" algn="r" rtl="1">
              <a:lnSpc>
                <a:spcPct val="100000"/>
              </a:lnSpc>
              <a:spcBef>
                <a:spcPts val="0"/>
              </a:spcBef>
              <a:spcAft>
                <a:spcPts val="0"/>
              </a:spcAft>
              <a:buClr>
                <a:schemeClr val="dk2"/>
              </a:buClr>
              <a:buSzPts val="3200"/>
              <a:buFont typeface="Arial"/>
              <a:buNone/>
            </a:pPr>
            <a:r>
              <a:rPr lang="ar" sz="4400" dirty="0">
                <a:latin typeface="Calibri"/>
                <a:ea typeface="Calibri"/>
                <a:cs typeface="Calibri"/>
                <a:sym typeface="Calibri"/>
              </a:rPr>
              <a:t>الاحتياطات النموذجية</a:t>
            </a:r>
            <a:endParaRPr sz="4400" dirty="0">
              <a:latin typeface="Calibri"/>
              <a:ea typeface="Calibri"/>
              <a:cs typeface="Calibri"/>
              <a:sym typeface="Calibri"/>
            </a:endParaRPr>
          </a:p>
        </p:txBody>
      </p:sp>
      <p:sp>
        <p:nvSpPr>
          <p:cNvPr id="810" name="Google Shape;810;p102"/>
          <p:cNvSpPr txBox="1">
            <a:spLocks noGrp="1"/>
          </p:cNvSpPr>
          <p:nvPr>
            <p:ph type="body" idx="1"/>
          </p:nvPr>
        </p:nvSpPr>
        <p:spPr>
          <a:xfrm>
            <a:off x="1294095" y="1600200"/>
            <a:ext cx="7486650" cy="3657600"/>
          </a:xfrm>
          <a:prstGeom prst="rect">
            <a:avLst/>
          </a:prstGeom>
          <a:noFill/>
          <a:ln>
            <a:noFill/>
          </a:ln>
        </p:spPr>
        <p:txBody>
          <a:bodyPr spcFirstLastPara="1" wrap="square" lIns="68550" tIns="34275" rIns="68550" bIns="34275" rtlCol="1" anchor="t" anchorCtr="0">
            <a:noAutofit/>
          </a:bodyPr>
          <a:lstStyle/>
          <a:p>
            <a:pPr marL="288036" lvl="0" indent="-288036" rtl="1">
              <a:lnSpc>
                <a:spcPct val="100000"/>
              </a:lnSpc>
              <a:spcBef>
                <a:spcPts val="0"/>
              </a:spcBef>
              <a:spcAft>
                <a:spcPts val="0"/>
              </a:spcAft>
              <a:buClr>
                <a:schemeClr val="dk2"/>
              </a:buClr>
              <a:buSzPts val="2800"/>
              <a:buChar char="•"/>
            </a:pPr>
            <a:r>
              <a:rPr lang="ar" sz="2800" dirty="0">
                <a:solidFill>
                  <a:schemeClr val="dk2"/>
                </a:solidFill>
                <a:latin typeface="Calibri"/>
                <a:ea typeface="Calibri"/>
                <a:cs typeface="Calibri"/>
                <a:sym typeface="Calibri"/>
              </a:rPr>
              <a:t>النظافة الصحية لليدين</a:t>
            </a:r>
            <a:endParaRPr sz="2800" dirty="0">
              <a:solidFill>
                <a:schemeClr val="dk2"/>
              </a:solidFill>
              <a:latin typeface="Calibri"/>
              <a:ea typeface="Calibri"/>
              <a:cs typeface="Calibri"/>
              <a:sym typeface="Calibri"/>
            </a:endParaRPr>
          </a:p>
          <a:p>
            <a:pPr marL="288036" lvl="0" indent="-288036" rtl="1">
              <a:lnSpc>
                <a:spcPct val="100000"/>
              </a:lnSpc>
              <a:spcBef>
                <a:spcPts val="900"/>
              </a:spcBef>
              <a:spcAft>
                <a:spcPts val="0"/>
              </a:spcAft>
              <a:buClr>
                <a:schemeClr val="dk2"/>
              </a:buClr>
              <a:buSzPts val="2800"/>
              <a:buChar char="•"/>
            </a:pPr>
            <a:r>
              <a:rPr lang="ar" sz="2800" dirty="0">
                <a:solidFill>
                  <a:schemeClr val="dk2"/>
                </a:solidFill>
                <a:latin typeface="Calibri"/>
                <a:ea typeface="Calibri"/>
                <a:cs typeface="Calibri"/>
                <a:sym typeface="Calibri"/>
              </a:rPr>
              <a:t>استخدام معدات الوقاية الشخصية</a:t>
            </a:r>
            <a:endParaRPr sz="2800" dirty="0">
              <a:solidFill>
                <a:schemeClr val="dk2"/>
              </a:solidFill>
              <a:latin typeface="Calibri"/>
              <a:ea typeface="Calibri"/>
              <a:cs typeface="Calibri"/>
              <a:sym typeface="Calibri"/>
            </a:endParaRPr>
          </a:p>
          <a:p>
            <a:pPr marL="288036" lvl="0" indent="-288036" rtl="1">
              <a:lnSpc>
                <a:spcPct val="100000"/>
              </a:lnSpc>
              <a:spcBef>
                <a:spcPts val="900"/>
              </a:spcBef>
              <a:spcAft>
                <a:spcPts val="0"/>
              </a:spcAft>
              <a:buClr>
                <a:schemeClr val="dk2"/>
              </a:buClr>
              <a:buSzPts val="2800"/>
              <a:buChar char="•"/>
            </a:pPr>
            <a:r>
              <a:rPr lang="ar" sz="2800" dirty="0">
                <a:solidFill>
                  <a:schemeClr val="dk2"/>
                </a:solidFill>
                <a:latin typeface="Calibri"/>
                <a:ea typeface="Calibri"/>
                <a:cs typeface="Calibri"/>
                <a:sym typeface="Calibri"/>
              </a:rPr>
              <a:t>تعقيم الأدوات المستعملة</a:t>
            </a:r>
            <a:endParaRPr sz="2800" dirty="0">
              <a:solidFill>
                <a:schemeClr val="dk2"/>
              </a:solidFill>
              <a:latin typeface="Calibri"/>
              <a:ea typeface="Calibri"/>
              <a:cs typeface="Calibri"/>
              <a:sym typeface="Calibri"/>
            </a:endParaRPr>
          </a:p>
          <a:p>
            <a:pPr marL="288036" lvl="0" indent="-288036" rtl="1">
              <a:lnSpc>
                <a:spcPct val="100000"/>
              </a:lnSpc>
              <a:spcBef>
                <a:spcPts val="900"/>
              </a:spcBef>
              <a:spcAft>
                <a:spcPts val="0"/>
              </a:spcAft>
              <a:buClr>
                <a:schemeClr val="dk2"/>
              </a:buClr>
              <a:buSzPts val="2800"/>
              <a:buChar char="•"/>
            </a:pPr>
            <a:r>
              <a:rPr lang="ar" sz="2800" dirty="0">
                <a:solidFill>
                  <a:schemeClr val="dk2"/>
                </a:solidFill>
                <a:latin typeface="Calibri"/>
                <a:ea typeface="Calibri"/>
                <a:cs typeface="Calibri"/>
                <a:sym typeface="Calibri"/>
              </a:rPr>
              <a:t>التعامل مع الأدوات الحادة والتخلص منها</a:t>
            </a:r>
            <a:endParaRPr sz="2800" dirty="0">
              <a:solidFill>
                <a:schemeClr val="dk2"/>
              </a:solidFill>
              <a:latin typeface="Calibri"/>
              <a:ea typeface="Calibri"/>
              <a:cs typeface="Calibri"/>
              <a:sym typeface="Calibri"/>
            </a:endParaRPr>
          </a:p>
          <a:p>
            <a:pPr marL="288036" lvl="0" indent="-288036" rtl="1">
              <a:lnSpc>
                <a:spcPct val="100000"/>
              </a:lnSpc>
              <a:spcBef>
                <a:spcPts val="900"/>
              </a:spcBef>
              <a:spcAft>
                <a:spcPts val="0"/>
              </a:spcAft>
              <a:buClr>
                <a:schemeClr val="dk2"/>
              </a:buClr>
              <a:buSzPts val="2800"/>
              <a:buChar char="•"/>
            </a:pPr>
            <a:r>
              <a:rPr lang="ar" sz="2800" dirty="0">
                <a:solidFill>
                  <a:schemeClr val="dk2"/>
                </a:solidFill>
                <a:latin typeface="Calibri"/>
                <a:ea typeface="Calibri"/>
                <a:cs typeface="Calibri"/>
                <a:sym typeface="Calibri"/>
              </a:rPr>
              <a:t>تنظيف البيئة في مكان العمل</a:t>
            </a:r>
            <a:endParaRPr sz="2800" dirty="0">
              <a:solidFill>
                <a:schemeClr val="dk2"/>
              </a:solidFill>
              <a:latin typeface="Calibri"/>
              <a:ea typeface="Calibri"/>
              <a:cs typeface="Calibri"/>
              <a:sym typeface="Calibri"/>
            </a:endParaRPr>
          </a:p>
          <a:p>
            <a:pPr marL="288036" lvl="0" indent="-288036" rtl="1">
              <a:lnSpc>
                <a:spcPct val="100000"/>
              </a:lnSpc>
              <a:spcBef>
                <a:spcPts val="900"/>
              </a:spcBef>
              <a:spcAft>
                <a:spcPts val="0"/>
              </a:spcAft>
              <a:buClr>
                <a:schemeClr val="dk2"/>
              </a:buClr>
              <a:buSzPts val="2800"/>
              <a:buChar char="•"/>
            </a:pPr>
            <a:r>
              <a:rPr lang="ar" sz="2800" dirty="0">
                <a:solidFill>
                  <a:schemeClr val="dk2"/>
                </a:solidFill>
                <a:latin typeface="Calibri"/>
                <a:ea typeface="Calibri"/>
                <a:cs typeface="Calibri"/>
                <a:sym typeface="Calibri"/>
              </a:rPr>
              <a:t>إدارة النفايات</a:t>
            </a:r>
            <a:endParaRPr sz="2800" dirty="0">
              <a:solidFill>
                <a:schemeClr val="dk2"/>
              </a:solidFill>
              <a:latin typeface="Calibri"/>
              <a:ea typeface="Calibri"/>
              <a:cs typeface="Calibri"/>
              <a:sym typeface="Calibri"/>
            </a:endParaRPr>
          </a:p>
          <a:p>
            <a:pPr marL="288036" lvl="0" indent="-288036" rtl="1">
              <a:lnSpc>
                <a:spcPct val="100000"/>
              </a:lnSpc>
              <a:spcBef>
                <a:spcPts val="900"/>
              </a:spcBef>
              <a:spcAft>
                <a:spcPts val="0"/>
              </a:spcAft>
              <a:buClr>
                <a:schemeClr val="dk2"/>
              </a:buClr>
              <a:buSzPts val="2800"/>
              <a:buChar char="•"/>
            </a:pPr>
            <a:r>
              <a:rPr lang="ar" sz="2800" dirty="0">
                <a:solidFill>
                  <a:schemeClr val="dk2"/>
                </a:solidFill>
                <a:latin typeface="Calibri"/>
                <a:ea typeface="Calibri"/>
                <a:cs typeface="Calibri"/>
                <a:sym typeface="Calibri"/>
              </a:rPr>
              <a:t>مأمونية الحقن</a:t>
            </a:r>
            <a:endParaRPr sz="2800" dirty="0">
              <a:solidFill>
                <a:schemeClr val="dk2"/>
              </a:solidFill>
              <a:latin typeface="Calibri"/>
              <a:ea typeface="Calibri"/>
              <a:cs typeface="Calibri"/>
              <a:sym typeface="Calibri"/>
            </a:endParaRPr>
          </a:p>
          <a:p>
            <a:pPr marL="288036" lvl="0" indent="-288036" rtl="1">
              <a:lnSpc>
                <a:spcPct val="100000"/>
              </a:lnSpc>
              <a:spcBef>
                <a:spcPts val="900"/>
              </a:spcBef>
              <a:spcAft>
                <a:spcPts val="0"/>
              </a:spcAft>
              <a:buClr>
                <a:schemeClr val="dk2"/>
              </a:buClr>
              <a:buSzPts val="2800"/>
              <a:buChar char="•"/>
            </a:pPr>
            <a:r>
              <a:rPr lang="ar" sz="2800" dirty="0">
                <a:solidFill>
                  <a:schemeClr val="dk2"/>
                </a:solidFill>
                <a:latin typeface="Calibri"/>
                <a:ea typeface="Calibri"/>
                <a:cs typeface="Calibri"/>
                <a:sym typeface="Calibri"/>
              </a:rPr>
              <a:t>آداب النظافة التنفسية وآداب العطس والسعال</a:t>
            </a:r>
            <a:endParaRPr sz="2800" dirty="0">
              <a:solidFill>
                <a:schemeClr val="dk2"/>
              </a:solidFill>
              <a:latin typeface="Calibri"/>
              <a:ea typeface="Calibri"/>
              <a:cs typeface="Calibri"/>
              <a:sym typeface="Calibri"/>
            </a:endParaRPr>
          </a:p>
        </p:txBody>
      </p:sp>
      <p:sp>
        <p:nvSpPr>
          <p:cNvPr id="811" name="Google Shape;811;p10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58</a:t>
            </a:fld>
            <a:endParaRPr sz="120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10">
                                            <p:txEl>
                                              <p:pRg st="0" end="0"/>
                                            </p:txEl>
                                          </p:spTgt>
                                        </p:tgtEl>
                                        <p:attrNameLst>
                                          <p:attrName>style.visibility</p:attrName>
                                        </p:attrNameLst>
                                      </p:cBhvr>
                                      <p:to>
                                        <p:strVal val="visible"/>
                                      </p:to>
                                    </p:set>
                                    <p:anim calcmode="lin" valueType="num">
                                      <p:cBhvr additive="base">
                                        <p:cTn id="7" dur="500"/>
                                        <p:tgtEl>
                                          <p:spTgt spid="810">
                                            <p:txEl>
                                              <p:pRg st="0" end="0"/>
                                            </p:txEl>
                                          </p:spTgt>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810">
                                            <p:txEl>
                                              <p:pRg st="1" end="1"/>
                                            </p:txEl>
                                          </p:spTgt>
                                        </p:tgtEl>
                                        <p:attrNameLst>
                                          <p:attrName>style.visibility</p:attrName>
                                        </p:attrNameLst>
                                      </p:cBhvr>
                                      <p:to>
                                        <p:strVal val="visible"/>
                                      </p:to>
                                    </p:set>
                                    <p:anim calcmode="lin" valueType="num">
                                      <p:cBhvr additive="base">
                                        <p:cTn id="10" dur="500"/>
                                        <p:tgtEl>
                                          <p:spTgt spid="810">
                                            <p:txEl>
                                              <p:pRg st="1" end="1"/>
                                            </p:txEl>
                                          </p:spTgt>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810">
                                            <p:txEl>
                                              <p:pRg st="2" end="2"/>
                                            </p:txEl>
                                          </p:spTgt>
                                        </p:tgtEl>
                                        <p:attrNameLst>
                                          <p:attrName>style.visibility</p:attrName>
                                        </p:attrNameLst>
                                      </p:cBhvr>
                                      <p:to>
                                        <p:strVal val="visible"/>
                                      </p:to>
                                    </p:set>
                                    <p:anim calcmode="lin" valueType="num">
                                      <p:cBhvr additive="base">
                                        <p:cTn id="13" dur="500"/>
                                        <p:tgtEl>
                                          <p:spTgt spid="810">
                                            <p:txEl>
                                              <p:pRg st="2" end="2"/>
                                            </p:txEl>
                                          </p:spTgt>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10">
                                            <p:txEl>
                                              <p:pRg st="3" end="3"/>
                                            </p:txEl>
                                          </p:spTgt>
                                        </p:tgtEl>
                                        <p:attrNameLst>
                                          <p:attrName>style.visibility</p:attrName>
                                        </p:attrNameLst>
                                      </p:cBhvr>
                                      <p:to>
                                        <p:strVal val="visible"/>
                                      </p:to>
                                    </p:set>
                                    <p:anim calcmode="lin" valueType="num">
                                      <p:cBhvr additive="base">
                                        <p:cTn id="16" dur="500"/>
                                        <p:tgtEl>
                                          <p:spTgt spid="810">
                                            <p:txEl>
                                              <p:pRg st="3" end="3"/>
                                            </p:txEl>
                                          </p:spTgt>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10">
                                            <p:txEl>
                                              <p:pRg st="4" end="4"/>
                                            </p:txEl>
                                          </p:spTgt>
                                        </p:tgtEl>
                                        <p:attrNameLst>
                                          <p:attrName>style.visibility</p:attrName>
                                        </p:attrNameLst>
                                      </p:cBhvr>
                                      <p:to>
                                        <p:strVal val="visible"/>
                                      </p:to>
                                    </p:set>
                                    <p:anim calcmode="lin" valueType="num">
                                      <p:cBhvr additive="base">
                                        <p:cTn id="19" dur="500"/>
                                        <p:tgtEl>
                                          <p:spTgt spid="810">
                                            <p:txEl>
                                              <p:pRg st="4" end="4"/>
                                            </p:txEl>
                                          </p:spTgt>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810">
                                            <p:txEl>
                                              <p:pRg st="5" end="5"/>
                                            </p:txEl>
                                          </p:spTgt>
                                        </p:tgtEl>
                                        <p:attrNameLst>
                                          <p:attrName>style.visibility</p:attrName>
                                        </p:attrNameLst>
                                      </p:cBhvr>
                                      <p:to>
                                        <p:strVal val="visible"/>
                                      </p:to>
                                    </p:set>
                                    <p:anim calcmode="lin" valueType="num">
                                      <p:cBhvr additive="base">
                                        <p:cTn id="22" dur="500"/>
                                        <p:tgtEl>
                                          <p:spTgt spid="810">
                                            <p:txEl>
                                              <p:pRg st="5" end="5"/>
                                            </p:txEl>
                                          </p:spTgt>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10">
                                            <p:txEl>
                                              <p:pRg st="6" end="6"/>
                                            </p:txEl>
                                          </p:spTgt>
                                        </p:tgtEl>
                                        <p:attrNameLst>
                                          <p:attrName>style.visibility</p:attrName>
                                        </p:attrNameLst>
                                      </p:cBhvr>
                                      <p:to>
                                        <p:strVal val="visible"/>
                                      </p:to>
                                    </p:set>
                                    <p:anim calcmode="lin" valueType="num">
                                      <p:cBhvr additive="base">
                                        <p:cTn id="25" dur="500"/>
                                        <p:tgtEl>
                                          <p:spTgt spid="810">
                                            <p:txEl>
                                              <p:pRg st="6" end="6"/>
                                            </p:txEl>
                                          </p:spTgt>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810">
                                            <p:txEl>
                                              <p:pRg st="7" end="7"/>
                                            </p:txEl>
                                          </p:spTgt>
                                        </p:tgtEl>
                                        <p:attrNameLst>
                                          <p:attrName>style.visibility</p:attrName>
                                        </p:attrNameLst>
                                      </p:cBhvr>
                                      <p:to>
                                        <p:strVal val="visible"/>
                                      </p:to>
                                    </p:set>
                                    <p:anim calcmode="lin" valueType="num">
                                      <p:cBhvr additive="base">
                                        <p:cTn id="28" dur="500"/>
                                        <p:tgtEl>
                                          <p:spTgt spid="810">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103"/>
          <p:cNvSpPr txBox="1">
            <a:spLocks noGrp="1"/>
          </p:cNvSpPr>
          <p:nvPr>
            <p:ph type="title"/>
          </p:nvPr>
        </p:nvSpPr>
        <p:spPr>
          <a:xfrm>
            <a:off x="630774" y="867243"/>
            <a:ext cx="7725427" cy="1114425"/>
          </a:xfrm>
          <a:prstGeom prst="rect">
            <a:avLst/>
          </a:prstGeom>
          <a:noFill/>
          <a:ln>
            <a:noFill/>
          </a:ln>
        </p:spPr>
        <p:txBody>
          <a:bodyPr spcFirstLastPara="1" wrap="square" lIns="68550" tIns="34275" rIns="68550" bIns="34275" rtlCol="1" anchor="t" anchorCtr="0">
            <a:noAutofit/>
          </a:bodyPr>
          <a:lstStyle/>
          <a:p>
            <a:pPr marL="0" lvl="0" indent="0" rtl="1">
              <a:lnSpc>
                <a:spcPct val="100000"/>
              </a:lnSpc>
              <a:spcBef>
                <a:spcPts val="0"/>
              </a:spcBef>
              <a:spcAft>
                <a:spcPts val="0"/>
              </a:spcAft>
              <a:buClr>
                <a:schemeClr val="dk2"/>
              </a:buClr>
              <a:buSzPts val="4400"/>
              <a:buFont typeface="Arial"/>
              <a:buNone/>
            </a:pPr>
            <a:r>
              <a:rPr lang="ar" sz="4400" dirty="0">
                <a:latin typeface="Calibri"/>
                <a:ea typeface="Calibri"/>
                <a:cs typeface="Calibri"/>
                <a:sym typeface="Calibri"/>
              </a:rPr>
              <a:t>الاحتياطات النموذجية تشمل...</a:t>
            </a:r>
            <a:endParaRPr sz="4400" dirty="0">
              <a:latin typeface="Calibri"/>
              <a:ea typeface="Calibri"/>
              <a:cs typeface="Calibri"/>
              <a:sym typeface="Calibri"/>
            </a:endParaRPr>
          </a:p>
        </p:txBody>
      </p:sp>
      <p:sp>
        <p:nvSpPr>
          <p:cNvPr id="818" name="Google Shape;818;p103"/>
          <p:cNvSpPr txBox="1"/>
          <p:nvPr/>
        </p:nvSpPr>
        <p:spPr>
          <a:xfrm>
            <a:off x="2334985" y="1750434"/>
            <a:ext cx="4474029" cy="439064"/>
          </a:xfrm>
          <a:prstGeom prst="rect">
            <a:avLst/>
          </a:prstGeom>
          <a:noFill/>
          <a:ln>
            <a:noFill/>
          </a:ln>
        </p:spPr>
        <p:txBody>
          <a:bodyPr spcFirstLastPara="1" wrap="square" lIns="69050" tIns="34500" rIns="69050" bIns="34500" rtlCol="1" anchor="t" anchorCtr="0">
            <a:noAutofit/>
          </a:bodyPr>
          <a:lstStyle/>
          <a:p>
            <a:pPr marL="0" marR="0" lvl="0" indent="0" algn="ctr" rtl="1">
              <a:lnSpc>
                <a:spcPct val="100000"/>
              </a:lnSpc>
              <a:spcBef>
                <a:spcPts val="0"/>
              </a:spcBef>
              <a:spcAft>
                <a:spcPts val="0"/>
              </a:spcAft>
              <a:buClr>
                <a:srgbClr val="000000"/>
              </a:buClr>
              <a:buSzPts val="2400"/>
              <a:buFont typeface="Arial"/>
              <a:buNone/>
            </a:pPr>
            <a:r>
              <a:rPr lang="ar" sz="2800" b="1" i="0" u="none" strike="noStrike" cap="none" dirty="0">
                <a:solidFill>
                  <a:schemeClr val="accent1"/>
                </a:solidFill>
                <a:latin typeface="Calibri"/>
                <a:ea typeface="Calibri"/>
                <a:cs typeface="Calibri"/>
                <a:sym typeface="Calibri"/>
              </a:rPr>
              <a:t>النظافة الصحية لليدين</a:t>
            </a:r>
            <a:endParaRPr sz="2800" b="0" i="0" u="none" strike="noStrike" cap="none" dirty="0">
              <a:solidFill>
                <a:schemeClr val="accent1"/>
              </a:solidFill>
              <a:latin typeface="Calibri"/>
              <a:ea typeface="Calibri"/>
              <a:cs typeface="Calibri"/>
              <a:sym typeface="Calibri"/>
            </a:endParaRPr>
          </a:p>
        </p:txBody>
      </p:sp>
      <p:pic>
        <p:nvPicPr>
          <p:cNvPr id="819" name="Google Shape;819;p103" descr="cartoon of hands washing. "/>
          <p:cNvPicPr preferRelativeResize="0"/>
          <p:nvPr/>
        </p:nvPicPr>
        <p:blipFill rotWithShape="1">
          <a:blip r:embed="rId3">
            <a:alphaModFix/>
          </a:blip>
          <a:srcRect/>
          <a:stretch/>
        </p:blipFill>
        <p:spPr>
          <a:xfrm>
            <a:off x="2713759" y="2397327"/>
            <a:ext cx="3716482" cy="4291964"/>
          </a:xfrm>
          <a:prstGeom prst="rect">
            <a:avLst/>
          </a:prstGeom>
          <a:noFill/>
          <a:ln>
            <a:noFill/>
          </a:ln>
        </p:spPr>
      </p:pic>
      <p:sp>
        <p:nvSpPr>
          <p:cNvPr id="820" name="Google Shape;820;p103"/>
          <p:cNvSpPr txBox="1">
            <a:spLocks noGrp="1"/>
          </p:cNvSpPr>
          <p:nvPr>
            <p:ph type="sldNum" idx="12"/>
          </p:nvPr>
        </p:nvSpPr>
        <p:spPr>
          <a:xfrm>
            <a:off x="6553200" y="6208071"/>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59</a:t>
            </a:fld>
            <a:endParaRPr sz="12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50"/>
          <p:cNvSpPr txBox="1">
            <a:spLocks noGrp="1"/>
          </p:cNvSpPr>
          <p:nvPr>
            <p:ph type="title"/>
          </p:nvPr>
        </p:nvSpPr>
        <p:spPr>
          <a:xfrm>
            <a:off x="-52250" y="552159"/>
            <a:ext cx="8629412" cy="1289704"/>
          </a:xfrm>
          <a:prstGeom prst="rect">
            <a:avLst/>
          </a:prstGeom>
          <a:noFill/>
          <a:ln>
            <a:noFill/>
          </a:ln>
        </p:spPr>
        <p:txBody>
          <a:bodyPr spcFirstLastPara="1" wrap="square" lIns="68550" tIns="34275" rIns="68550" bIns="34275" rtlCol="1" anchor="t" anchorCtr="0">
            <a:noAutofit/>
          </a:bodyPr>
          <a:lstStyle/>
          <a:p>
            <a:pPr marL="0" lvl="0" indent="0" rtl="1">
              <a:lnSpc>
                <a:spcPct val="75000"/>
              </a:lnSpc>
              <a:spcBef>
                <a:spcPts val="0"/>
              </a:spcBef>
              <a:spcAft>
                <a:spcPts val="0"/>
              </a:spcAft>
              <a:buSzPts val="3959"/>
              <a:buNone/>
            </a:pPr>
            <a:r>
              <a:rPr lang="ar" sz="4400" dirty="0">
                <a:latin typeface="Calibri"/>
                <a:ea typeface="Calibri"/>
                <a:cs typeface="Calibri"/>
                <a:sym typeface="Calibri"/>
              </a:rPr>
              <a:t>يبدو السياق الحالي للأوضاع معقداً ومتغيراً</a:t>
            </a:r>
            <a:endParaRPr dirty="0"/>
          </a:p>
        </p:txBody>
      </p:sp>
      <p:sp>
        <p:nvSpPr>
          <p:cNvPr id="293" name="Google Shape;293;p50"/>
          <p:cNvSpPr/>
          <p:nvPr/>
        </p:nvSpPr>
        <p:spPr>
          <a:xfrm>
            <a:off x="4526280" y="1936882"/>
            <a:ext cx="4337886" cy="3584675"/>
          </a:xfrm>
          <a:prstGeom prst="rect">
            <a:avLst/>
          </a:prstGeom>
          <a:noFill/>
          <a:ln>
            <a:noFill/>
          </a:ln>
        </p:spPr>
        <p:txBody>
          <a:bodyPr spcFirstLastPara="1" wrap="square" lIns="68550" tIns="34275" rIns="68550" bIns="34275" rtlCol="1" anchor="t" anchorCtr="0">
            <a:noAutofit/>
          </a:bodyPr>
          <a:lstStyle/>
          <a:p>
            <a:pPr marL="65484" marR="0" lvl="0" indent="0" rtl="1">
              <a:lnSpc>
                <a:spcPct val="80000"/>
              </a:lnSpc>
              <a:spcBef>
                <a:spcPts val="0"/>
              </a:spcBef>
              <a:spcAft>
                <a:spcPts val="0"/>
              </a:spcAft>
              <a:buClr>
                <a:srgbClr val="000000"/>
              </a:buClr>
              <a:buSzPts val="2800"/>
              <a:buFont typeface="Arial"/>
              <a:buNone/>
            </a:pPr>
            <a:r>
              <a:rPr lang="ar" sz="2400" b="0" i="0" u="none" strike="noStrike" cap="none" dirty="0">
                <a:solidFill>
                  <a:schemeClr val="dk2"/>
                </a:solidFill>
                <a:latin typeface="Calibri"/>
                <a:ea typeface="Calibri"/>
                <a:cs typeface="Calibri"/>
                <a:sym typeface="Calibri"/>
              </a:rPr>
              <a:t>إذ يشمل: </a:t>
            </a:r>
            <a:endParaRPr sz="2400" b="0" i="0" u="none" strike="noStrike" cap="none" dirty="0">
              <a:solidFill>
                <a:schemeClr val="dk2"/>
              </a:solidFill>
              <a:latin typeface="Calibri"/>
              <a:ea typeface="Calibri"/>
              <a:cs typeface="Calibri"/>
              <a:sym typeface="Calibri"/>
            </a:endParaRPr>
          </a:p>
          <a:p>
            <a:pPr marL="806054" marR="0" lvl="0" indent="-457200" rtl="1">
              <a:lnSpc>
                <a:spcPct val="80000"/>
              </a:lnSpc>
              <a:spcBef>
                <a:spcPts val="600"/>
              </a:spcBef>
              <a:spcAft>
                <a:spcPts val="0"/>
              </a:spcAft>
              <a:buClr>
                <a:schemeClr val="dk2"/>
              </a:buClr>
              <a:buSzPts val="3125"/>
              <a:buFont typeface="Arial"/>
              <a:buChar char="•"/>
            </a:pPr>
            <a:r>
              <a:rPr lang="ar" sz="2400" b="0" i="0" u="none" strike="noStrike" cap="none" dirty="0">
                <a:solidFill>
                  <a:schemeClr val="dk2"/>
                </a:solidFill>
                <a:latin typeface="Calibri"/>
                <a:ea typeface="Calibri"/>
                <a:cs typeface="Calibri"/>
                <a:sym typeface="Calibri"/>
              </a:rPr>
              <a:t>زيادةً في عدد الكوارث الطبيعية</a:t>
            </a:r>
            <a:endParaRPr sz="2400" b="0" i="0" u="none" strike="noStrike" cap="none" dirty="0">
              <a:solidFill>
                <a:schemeClr val="dk2"/>
              </a:solidFill>
              <a:latin typeface="Calibri"/>
              <a:ea typeface="Calibri"/>
              <a:cs typeface="Calibri"/>
              <a:sym typeface="Calibri"/>
            </a:endParaRPr>
          </a:p>
          <a:p>
            <a:pPr marL="806054" marR="0" lvl="0" indent="-457200" rtl="1">
              <a:lnSpc>
                <a:spcPct val="80000"/>
              </a:lnSpc>
              <a:spcBef>
                <a:spcPts val="1200"/>
              </a:spcBef>
              <a:spcAft>
                <a:spcPts val="0"/>
              </a:spcAft>
              <a:buClr>
                <a:schemeClr val="dk2"/>
              </a:buClr>
              <a:buSzPts val="3125"/>
              <a:buFont typeface="Arial"/>
              <a:buChar char="•"/>
            </a:pPr>
            <a:r>
              <a:rPr lang="ar" sz="2400" b="0" i="0" u="none" strike="noStrike" cap="none" dirty="0">
                <a:solidFill>
                  <a:schemeClr val="dk2"/>
                </a:solidFill>
                <a:latin typeface="Calibri"/>
                <a:ea typeface="Calibri"/>
                <a:cs typeface="Calibri"/>
                <a:sym typeface="Calibri"/>
              </a:rPr>
              <a:t>بعض الحروب الجديدة ولكنها تشهد نزاعات طويلة الأمد وأكثر تعقيداً </a:t>
            </a:r>
            <a:endParaRPr sz="2400" b="0" i="0" u="none" strike="noStrike" cap="none" dirty="0">
              <a:solidFill>
                <a:schemeClr val="dk2"/>
              </a:solidFill>
              <a:latin typeface="Calibri"/>
              <a:ea typeface="Calibri"/>
              <a:cs typeface="Calibri"/>
              <a:sym typeface="Calibri"/>
            </a:endParaRPr>
          </a:p>
          <a:p>
            <a:pPr marL="806054" marR="0" lvl="0" indent="-457200" rtl="1">
              <a:lnSpc>
                <a:spcPct val="80000"/>
              </a:lnSpc>
              <a:spcBef>
                <a:spcPts val="1200"/>
              </a:spcBef>
              <a:spcAft>
                <a:spcPts val="0"/>
              </a:spcAft>
              <a:buClr>
                <a:schemeClr val="dk2"/>
              </a:buClr>
              <a:buSzPts val="3125"/>
              <a:buFont typeface="Arial"/>
              <a:buChar char="•"/>
            </a:pPr>
            <a:r>
              <a:rPr lang="ar" sz="2400" b="0" i="0" u="none" strike="noStrike" cap="none" dirty="0">
                <a:solidFill>
                  <a:schemeClr val="dk2"/>
                </a:solidFill>
                <a:latin typeface="Calibri"/>
                <a:ea typeface="Calibri"/>
                <a:cs typeface="Calibri"/>
                <a:sym typeface="Calibri"/>
              </a:rPr>
              <a:t>عدد أقل من اللاجئين، ولكن هناك الكثير من المشردين داخلياً</a:t>
            </a:r>
            <a:endParaRPr sz="2400" b="0" i="0" u="none" strike="noStrike" cap="none" dirty="0">
              <a:solidFill>
                <a:schemeClr val="dk2"/>
              </a:solidFill>
              <a:latin typeface="Calibri"/>
              <a:ea typeface="Calibri"/>
              <a:cs typeface="Calibri"/>
              <a:sym typeface="Calibri"/>
            </a:endParaRPr>
          </a:p>
          <a:p>
            <a:pPr marL="806054" marR="0" lvl="0" indent="-457200" rtl="1">
              <a:lnSpc>
                <a:spcPct val="80000"/>
              </a:lnSpc>
              <a:spcBef>
                <a:spcPts val="1200"/>
              </a:spcBef>
              <a:spcAft>
                <a:spcPts val="0"/>
              </a:spcAft>
              <a:buClr>
                <a:schemeClr val="dk2"/>
              </a:buClr>
              <a:buSzPts val="3125"/>
              <a:buFont typeface="Arial"/>
              <a:buChar char="•"/>
            </a:pPr>
            <a:r>
              <a:rPr lang="ar" sz="2400" b="0" i="0" u="none" strike="noStrike" cap="none" dirty="0">
                <a:solidFill>
                  <a:schemeClr val="dk2"/>
                </a:solidFill>
                <a:latin typeface="Calibri"/>
                <a:ea typeface="Calibri"/>
                <a:cs typeface="Calibri"/>
                <a:sym typeface="Calibri"/>
              </a:rPr>
              <a:t>المزيد من الجهات الفاعلة في مجال العمل الإنساني</a:t>
            </a:r>
            <a:endParaRPr sz="2400" b="0" i="0" u="none" strike="noStrike" cap="none" dirty="0">
              <a:solidFill>
                <a:schemeClr val="dk2"/>
              </a:solidFill>
              <a:latin typeface="Calibri"/>
              <a:ea typeface="Calibri"/>
              <a:cs typeface="Calibri"/>
              <a:sym typeface="Calibri"/>
            </a:endParaRPr>
          </a:p>
          <a:p>
            <a:pPr marL="402431" marR="0" lvl="0" indent="-188119" rtl="1">
              <a:lnSpc>
                <a:spcPct val="80000"/>
              </a:lnSpc>
              <a:spcBef>
                <a:spcPts val="975"/>
              </a:spcBef>
              <a:spcAft>
                <a:spcPts val="0"/>
              </a:spcAft>
              <a:buClr>
                <a:srgbClr val="000000"/>
              </a:buClr>
              <a:buSzPts val="2800"/>
              <a:buFont typeface="Arial"/>
              <a:buNone/>
            </a:pPr>
            <a:endParaRPr sz="2400" b="0" i="0" u="none" strike="noStrike" cap="none" dirty="0">
              <a:solidFill>
                <a:schemeClr val="dk1"/>
              </a:solidFill>
              <a:latin typeface="Calibri"/>
              <a:ea typeface="Calibri"/>
              <a:cs typeface="Calibri"/>
              <a:sym typeface="Calibri"/>
            </a:endParaRPr>
          </a:p>
        </p:txBody>
      </p:sp>
      <p:sp>
        <p:nvSpPr>
          <p:cNvPr id="294" name="Google Shape;294;p50" descr="CARE's base is located at Potibonia Camp, which currently houses 22,000 refugees - more than half of which are children."/>
          <p:cNvSpPr/>
          <p:nvPr/>
        </p:nvSpPr>
        <p:spPr>
          <a:xfrm>
            <a:off x="4457700" y="3314700"/>
            <a:ext cx="228600" cy="228600"/>
          </a:xfrm>
          <a:prstGeom prst="rect">
            <a:avLst/>
          </a:prstGeom>
          <a:noFill/>
          <a:ln>
            <a:noFill/>
          </a:ln>
        </p:spPr>
        <p:txBody>
          <a:bodyPr spcFirstLastPara="1" wrap="square" lIns="68550" tIns="34275" rIns="68550" bIns="34275" rtlCol="1" anchor="t" anchorCtr="0">
            <a:noAutofit/>
          </a:bodyPr>
          <a:lstStyle/>
          <a:p>
            <a:pPr marL="0" marR="0" lvl="0" indent="0" algn="l" rtl="1">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Libre Franklin"/>
              <a:ea typeface="Libre Franklin"/>
              <a:cs typeface="Libre Franklin"/>
              <a:sym typeface="Libre Franklin"/>
            </a:endParaRPr>
          </a:p>
        </p:txBody>
      </p:sp>
      <p:pic>
        <p:nvPicPr>
          <p:cNvPr id="295" name="Google Shape;295;p50" descr="CARE's base is located at Potibonia Camp, which currently houses 22,000 refugees - more than half of which are children."/>
          <p:cNvPicPr preferRelativeResize="0"/>
          <p:nvPr/>
        </p:nvPicPr>
        <p:blipFill rotWithShape="1">
          <a:blip r:embed="rId3">
            <a:alphaModFix/>
          </a:blip>
          <a:srcRect/>
          <a:stretch/>
        </p:blipFill>
        <p:spPr>
          <a:xfrm>
            <a:off x="383925" y="2613308"/>
            <a:ext cx="3935768" cy="2231824"/>
          </a:xfrm>
          <a:prstGeom prst="rect">
            <a:avLst/>
          </a:prstGeom>
          <a:noFill/>
          <a:ln>
            <a:noFill/>
          </a:ln>
        </p:spPr>
      </p:pic>
      <p:sp>
        <p:nvSpPr>
          <p:cNvPr id="296" name="Google Shape;296;p50"/>
          <p:cNvSpPr txBox="1">
            <a:spLocks noGrp="1"/>
          </p:cNvSpPr>
          <p:nvPr>
            <p:ph type="sldNum" idx="12"/>
          </p:nvPr>
        </p:nvSpPr>
        <p:spPr>
          <a:xfrm>
            <a:off x="7379943" y="6305841"/>
            <a:ext cx="1197219" cy="404614"/>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600"/>
              <a:buNone/>
            </a:pPr>
            <a:fld id="{00000000-1234-1234-1234-123412341234}" type="slidenum">
              <a:rPr lang="en-US" sz="1200">
                <a:solidFill>
                  <a:schemeClr val="dk2"/>
                </a:solidFill>
              </a:rPr>
              <a:t>6</a:t>
            </a:fld>
            <a:endParaRPr sz="1200">
              <a:solidFill>
                <a:schemeClr val="dk2"/>
              </a:solidFill>
            </a:endParaRPr>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104"/>
          <p:cNvSpPr txBox="1">
            <a:spLocks noGrp="1"/>
          </p:cNvSpPr>
          <p:nvPr>
            <p:ph type="title"/>
          </p:nvPr>
        </p:nvSpPr>
        <p:spPr>
          <a:xfrm>
            <a:off x="580979" y="424635"/>
            <a:ext cx="8157408" cy="1114425"/>
          </a:xfrm>
          <a:prstGeom prst="rect">
            <a:avLst/>
          </a:prstGeom>
          <a:noFill/>
          <a:ln>
            <a:noFill/>
          </a:ln>
        </p:spPr>
        <p:txBody>
          <a:bodyPr spcFirstLastPara="1" wrap="square" lIns="68550" tIns="34275" rIns="68550" bIns="34275" rtlCol="1" anchor="t" anchorCtr="0">
            <a:noAutofit/>
          </a:bodyPr>
          <a:lstStyle/>
          <a:p>
            <a:pPr marL="0" lvl="0" indent="0" algn="ctr" rtl="1">
              <a:lnSpc>
                <a:spcPct val="100000"/>
              </a:lnSpc>
              <a:spcBef>
                <a:spcPts val="0"/>
              </a:spcBef>
              <a:spcAft>
                <a:spcPts val="0"/>
              </a:spcAft>
              <a:buClr>
                <a:schemeClr val="dk2"/>
              </a:buClr>
              <a:buSzPts val="3200"/>
              <a:buFont typeface="Arial"/>
              <a:buNone/>
            </a:pPr>
            <a:r>
              <a:rPr lang="ar" sz="4400" dirty="0">
                <a:latin typeface="Calibri"/>
                <a:ea typeface="Calibri"/>
                <a:cs typeface="Calibri"/>
                <a:sym typeface="Calibri"/>
              </a:rPr>
              <a:t>معدات الوقاية الشخصية </a:t>
            </a:r>
            <a:endParaRPr sz="4400" dirty="0">
              <a:latin typeface="Calibri"/>
              <a:ea typeface="Calibri"/>
              <a:cs typeface="Calibri"/>
              <a:sym typeface="Calibri"/>
            </a:endParaRPr>
          </a:p>
        </p:txBody>
      </p:sp>
      <p:sp>
        <p:nvSpPr>
          <p:cNvPr id="827" name="Google Shape;827;p104"/>
          <p:cNvSpPr txBox="1">
            <a:spLocks noGrp="1"/>
          </p:cNvSpPr>
          <p:nvPr>
            <p:ph type="body" idx="1"/>
          </p:nvPr>
        </p:nvSpPr>
        <p:spPr>
          <a:xfrm>
            <a:off x="3577075" y="2014538"/>
            <a:ext cx="4879516" cy="4098879"/>
          </a:xfrm>
          <a:prstGeom prst="rect">
            <a:avLst/>
          </a:prstGeom>
          <a:noFill/>
          <a:ln>
            <a:noFill/>
          </a:ln>
        </p:spPr>
        <p:txBody>
          <a:bodyPr spcFirstLastPara="1" wrap="square" lIns="68550" tIns="34275" rIns="68550" bIns="34275" rtlCol="1" anchor="t" anchorCtr="0">
            <a:noAutofit/>
          </a:bodyPr>
          <a:lstStyle/>
          <a:p>
            <a:pPr marL="288036" lvl="0" indent="-288036" rtl="1">
              <a:lnSpc>
                <a:spcPct val="100000"/>
              </a:lnSpc>
              <a:spcBef>
                <a:spcPts val="0"/>
              </a:spcBef>
              <a:spcAft>
                <a:spcPts val="0"/>
              </a:spcAft>
              <a:buClr>
                <a:schemeClr val="dk2"/>
              </a:buClr>
              <a:buSzPts val="2400"/>
              <a:buChar char="•"/>
            </a:pPr>
            <a:r>
              <a:rPr lang="ar" sz="2400" dirty="0">
                <a:solidFill>
                  <a:schemeClr val="dk2"/>
                </a:solidFill>
                <a:latin typeface="Calibri"/>
                <a:ea typeface="Calibri"/>
                <a:cs typeface="Calibri"/>
                <a:sym typeface="Calibri"/>
              </a:rPr>
              <a:t>تُعد معدات الوقاية الشخصية هي الحواجز الوقائية والحمائية التي يستخدمها </a:t>
            </a:r>
            <a:r>
              <a:rPr lang="ar" sz="2400" b="1" dirty="0">
                <a:solidFill>
                  <a:schemeClr val="dk2"/>
                </a:solidFill>
                <a:latin typeface="Calibri"/>
                <a:ea typeface="Calibri"/>
                <a:cs typeface="Calibri"/>
                <a:sym typeface="Calibri"/>
              </a:rPr>
              <a:t>العامل في الرعاية الصحية</a:t>
            </a:r>
            <a:r>
              <a:rPr lang="ar" sz="2400" dirty="0">
                <a:solidFill>
                  <a:schemeClr val="dk2"/>
                </a:solidFill>
                <a:latin typeface="Calibri"/>
                <a:ea typeface="Calibri"/>
                <a:cs typeface="Calibri"/>
                <a:sym typeface="Calibri"/>
              </a:rPr>
              <a:t> بمفردها أو مجتمعة لحماية الأنسجة الغشائية والمسالك الهوائية والجلد والملابس من ملامسة العوامل الضارة أو المُعدية.</a:t>
            </a:r>
            <a:endParaRPr sz="2400" dirty="0">
              <a:solidFill>
                <a:schemeClr val="dk2"/>
              </a:solidFill>
              <a:latin typeface="Calibri"/>
              <a:ea typeface="Calibri"/>
              <a:cs typeface="Calibri"/>
              <a:sym typeface="Calibri"/>
            </a:endParaRPr>
          </a:p>
          <a:p>
            <a:pPr marL="288036" lvl="0" indent="-288036" rtl="1">
              <a:lnSpc>
                <a:spcPct val="100000"/>
              </a:lnSpc>
              <a:spcBef>
                <a:spcPts val="900"/>
              </a:spcBef>
              <a:spcAft>
                <a:spcPts val="0"/>
              </a:spcAft>
              <a:buClr>
                <a:schemeClr val="dk2"/>
              </a:buClr>
              <a:buSzPts val="2400"/>
              <a:buChar char="•"/>
            </a:pPr>
            <a:r>
              <a:rPr lang="ar" sz="2400" dirty="0">
                <a:solidFill>
                  <a:schemeClr val="dk2"/>
                </a:solidFill>
                <a:latin typeface="Calibri"/>
                <a:ea typeface="Calibri"/>
                <a:cs typeface="Calibri"/>
                <a:sym typeface="Calibri"/>
              </a:rPr>
              <a:t>يستطيع </a:t>
            </a:r>
            <a:r>
              <a:rPr lang="ar" sz="2400" b="1" dirty="0">
                <a:solidFill>
                  <a:schemeClr val="dk2"/>
                </a:solidFill>
                <a:latin typeface="Calibri"/>
                <a:ea typeface="Calibri"/>
                <a:cs typeface="Calibri"/>
                <a:sym typeface="Calibri"/>
              </a:rPr>
              <a:t>المرضى</a:t>
            </a:r>
            <a:r>
              <a:rPr lang="ar" sz="2400" dirty="0">
                <a:solidFill>
                  <a:schemeClr val="dk2"/>
                </a:solidFill>
                <a:latin typeface="Calibri"/>
                <a:ea typeface="Calibri"/>
                <a:cs typeface="Calibri"/>
                <a:sym typeface="Calibri"/>
              </a:rPr>
              <a:t> المصابون بالعدوى أيضاً استخدام معدات الوقاية الشخصية لمنع انتشار العدوى. </a:t>
            </a:r>
            <a:endParaRPr sz="2400" dirty="0">
              <a:solidFill>
                <a:schemeClr val="dk2"/>
              </a:solidFill>
              <a:latin typeface="Calibri"/>
              <a:ea typeface="Calibri"/>
              <a:cs typeface="Calibri"/>
              <a:sym typeface="Calibri"/>
            </a:endParaRPr>
          </a:p>
          <a:p>
            <a:pPr marL="288036" lvl="0" indent="-173736" rtl="1">
              <a:lnSpc>
                <a:spcPct val="100000"/>
              </a:lnSpc>
              <a:spcBef>
                <a:spcPts val="900"/>
              </a:spcBef>
              <a:spcAft>
                <a:spcPts val="0"/>
              </a:spcAft>
              <a:buClr>
                <a:schemeClr val="dk2"/>
              </a:buClr>
              <a:buSzPts val="2400"/>
              <a:buNone/>
            </a:pPr>
            <a:endParaRPr sz="2400" dirty="0">
              <a:latin typeface="Arial"/>
              <a:ea typeface="Arial"/>
              <a:cs typeface="Arial"/>
              <a:sym typeface="Arial"/>
            </a:endParaRPr>
          </a:p>
        </p:txBody>
      </p:sp>
      <p:pic>
        <p:nvPicPr>
          <p:cNvPr id="828" name="Google Shape;828;p104" descr="picture of hands wearing gloves. "/>
          <p:cNvPicPr preferRelativeResize="0">
            <a:picLocks noGrp="1"/>
          </p:cNvPicPr>
          <p:nvPr>
            <p:ph type="body" idx="2"/>
          </p:nvPr>
        </p:nvPicPr>
        <p:blipFill rotWithShape="1">
          <a:blip r:embed="rId3">
            <a:alphaModFix/>
          </a:blip>
          <a:srcRect/>
          <a:stretch/>
        </p:blipFill>
        <p:spPr>
          <a:xfrm>
            <a:off x="830273" y="1426374"/>
            <a:ext cx="2296896" cy="2458889"/>
          </a:xfrm>
          <a:prstGeom prst="rect">
            <a:avLst/>
          </a:prstGeom>
          <a:noFill/>
          <a:ln>
            <a:noFill/>
          </a:ln>
        </p:spPr>
      </p:pic>
      <p:pic>
        <p:nvPicPr>
          <p:cNvPr id="829" name="Google Shape;829;p104" descr="picture of protective eyewear. "/>
          <p:cNvPicPr preferRelativeResize="0"/>
          <p:nvPr/>
        </p:nvPicPr>
        <p:blipFill rotWithShape="1">
          <a:blip r:embed="rId4">
            <a:alphaModFix/>
          </a:blip>
          <a:srcRect/>
          <a:stretch/>
        </p:blipFill>
        <p:spPr>
          <a:xfrm>
            <a:off x="830273" y="3875885"/>
            <a:ext cx="2296896" cy="2323693"/>
          </a:xfrm>
          <a:prstGeom prst="rect">
            <a:avLst/>
          </a:prstGeom>
          <a:noFill/>
          <a:ln>
            <a:noFill/>
          </a:ln>
        </p:spPr>
      </p:pic>
      <p:sp>
        <p:nvSpPr>
          <p:cNvPr id="830" name="Google Shape;830;p104"/>
          <p:cNvSpPr txBox="1">
            <a:spLocks noGrp="1"/>
          </p:cNvSpPr>
          <p:nvPr>
            <p:ph type="sldNum" idx="12"/>
          </p:nvPr>
        </p:nvSpPr>
        <p:spPr>
          <a:xfrm>
            <a:off x="6561290" y="625080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60</a:t>
            </a:fld>
            <a:endParaRPr sz="1200">
              <a:solidFill>
                <a:schemeClr val="dk2"/>
              </a:solidFill>
            </a:endParaRPr>
          </a:p>
        </p:txBody>
      </p:sp>
      <p:sp>
        <p:nvSpPr>
          <p:cNvPr id="831" name="Google Shape;831;p104"/>
          <p:cNvSpPr txBox="1"/>
          <p:nvPr/>
        </p:nvSpPr>
        <p:spPr>
          <a:xfrm>
            <a:off x="3998891" y="5937968"/>
            <a:ext cx="4457700" cy="523220"/>
          </a:xfrm>
          <a:prstGeom prst="rect">
            <a:avLst/>
          </a:prstGeom>
          <a:noFill/>
          <a:ln>
            <a:noFill/>
          </a:ln>
        </p:spPr>
        <p:txBody>
          <a:bodyPr spcFirstLastPara="1" wrap="square" lIns="91425" tIns="45700" rIns="91425" bIns="45700" rtlCol="1" anchor="t" anchorCtr="0">
            <a:spAutoFit/>
          </a:bodyPr>
          <a:lstStyle/>
          <a:p>
            <a:pPr marL="0" marR="0" lvl="0" indent="0" rtl="1">
              <a:lnSpc>
                <a:spcPct val="100000"/>
              </a:lnSpc>
              <a:spcBef>
                <a:spcPts val="0"/>
              </a:spcBef>
              <a:spcAft>
                <a:spcPts val="0"/>
              </a:spcAft>
              <a:buNone/>
            </a:pPr>
            <a:r>
              <a:rPr lang="ar" sz="1400" b="0" i="1" u="none" strike="noStrike" cap="none" dirty="0">
                <a:solidFill>
                  <a:schemeClr val="dk2"/>
                </a:solidFill>
                <a:latin typeface="Calibri"/>
                <a:ea typeface="Calibri"/>
                <a:cs typeface="Calibri"/>
                <a:sym typeface="Calibri"/>
              </a:rPr>
              <a:t>مصدر الصورة: Indian tradebird.com (الإنترنت)</a:t>
            </a:r>
            <a:endParaRPr sz="1400" b="0" i="0" u="none" strike="noStrike" cap="none" dirty="0">
              <a:solidFill>
                <a:schemeClr val="dk2"/>
              </a:solidFill>
              <a:latin typeface="Calibri"/>
              <a:ea typeface="Calibri"/>
              <a:cs typeface="Calibri"/>
              <a:sym typeface="Calibri"/>
            </a:endParaRPr>
          </a:p>
          <a:p>
            <a:pPr marL="0" marR="0" lvl="0" indent="0" algn="l" rtl="1">
              <a:lnSpc>
                <a:spcPct val="100000"/>
              </a:lnSpc>
              <a:spcBef>
                <a:spcPts val="0"/>
              </a:spcBef>
              <a:spcAft>
                <a:spcPts val="0"/>
              </a:spcAft>
              <a:buNone/>
            </a:pPr>
            <a:endParaRPr sz="1400" b="0" i="0" u="none" strike="noStrike" cap="none" dirty="0">
              <a:solidFill>
                <a:schemeClr val="dk2"/>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105"/>
          <p:cNvSpPr txBox="1">
            <a:spLocks noGrp="1"/>
          </p:cNvSpPr>
          <p:nvPr>
            <p:ph type="title"/>
          </p:nvPr>
        </p:nvSpPr>
        <p:spPr>
          <a:xfrm>
            <a:off x="3047089" y="359410"/>
            <a:ext cx="5400675" cy="1121941"/>
          </a:xfrm>
          <a:prstGeom prst="rect">
            <a:avLst/>
          </a:prstGeom>
          <a:noFill/>
          <a:ln>
            <a:noFill/>
          </a:ln>
        </p:spPr>
        <p:txBody>
          <a:bodyPr spcFirstLastPara="1" wrap="square" lIns="68550" tIns="34275" rIns="68550" bIns="34275" rtlCol="1" anchor="t" anchorCtr="0">
            <a:noAutofit/>
          </a:bodyPr>
          <a:lstStyle/>
          <a:p>
            <a:pPr marL="0" lvl="0" indent="0" algn="r" rtl="1">
              <a:lnSpc>
                <a:spcPct val="100000"/>
              </a:lnSpc>
              <a:spcBef>
                <a:spcPts val="0"/>
              </a:spcBef>
              <a:spcAft>
                <a:spcPts val="0"/>
              </a:spcAft>
              <a:buClr>
                <a:schemeClr val="dk2"/>
              </a:buClr>
              <a:buSzPts val="3200"/>
              <a:buFont typeface="Calibri"/>
              <a:buNone/>
            </a:pPr>
            <a:r>
              <a:rPr lang="ar" sz="3600" dirty="0"/>
              <a:t>تعقيم </a:t>
            </a:r>
            <a:br>
              <a:rPr lang="en-US" sz="3600" dirty="0"/>
            </a:br>
            <a:r>
              <a:rPr lang="ar" sz="3600" dirty="0"/>
              <a:t>الأدوات </a:t>
            </a:r>
            <a:endParaRPr sz="3600" dirty="0"/>
          </a:p>
        </p:txBody>
      </p:sp>
      <p:sp>
        <p:nvSpPr>
          <p:cNvPr id="838" name="Google Shape;838;p105"/>
          <p:cNvSpPr txBox="1">
            <a:spLocks noGrp="1"/>
          </p:cNvSpPr>
          <p:nvPr>
            <p:ph type="body" idx="1"/>
          </p:nvPr>
        </p:nvSpPr>
        <p:spPr>
          <a:xfrm>
            <a:off x="735806" y="2104419"/>
            <a:ext cx="7742682" cy="3737372"/>
          </a:xfrm>
          <a:prstGeom prst="rect">
            <a:avLst/>
          </a:prstGeom>
          <a:noFill/>
          <a:ln>
            <a:noFill/>
          </a:ln>
        </p:spPr>
        <p:txBody>
          <a:bodyPr spcFirstLastPara="1" wrap="square" lIns="68550" tIns="34275" rIns="68550" bIns="34275" rtlCol="1" anchor="t" anchorCtr="0">
            <a:noAutofit/>
          </a:bodyPr>
          <a:lstStyle/>
          <a:p>
            <a:pPr marL="288036" lvl="0" indent="-288036" rtl="1">
              <a:lnSpc>
                <a:spcPct val="100000"/>
              </a:lnSpc>
              <a:spcBef>
                <a:spcPts val="600"/>
              </a:spcBef>
              <a:spcAft>
                <a:spcPts val="0"/>
              </a:spcAft>
              <a:buClr>
                <a:schemeClr val="dk2"/>
              </a:buClr>
              <a:buSzPts val="2600"/>
              <a:buChar char="•"/>
            </a:pPr>
            <a:r>
              <a:rPr lang="ar" b="1" dirty="0">
                <a:solidFill>
                  <a:schemeClr val="dk2"/>
                </a:solidFill>
                <a:latin typeface="Calibri"/>
                <a:ea typeface="Calibri"/>
                <a:cs typeface="Calibri"/>
                <a:sym typeface="Calibri"/>
              </a:rPr>
              <a:t>تنظيف مكان الاستخدام:</a:t>
            </a:r>
            <a:r>
              <a:rPr lang="ar" dirty="0">
                <a:solidFill>
                  <a:schemeClr val="dk2"/>
                </a:solidFill>
                <a:latin typeface="Calibri"/>
                <a:ea typeface="Calibri"/>
                <a:cs typeface="Calibri"/>
                <a:sym typeface="Calibri"/>
              </a:rPr>
              <a:t> يحدث مباشرةً بعد استعمال الأدوات والمعدات </a:t>
            </a:r>
            <a:endParaRPr dirty="0">
              <a:solidFill>
                <a:schemeClr val="dk2"/>
              </a:solidFill>
              <a:latin typeface="Calibri"/>
              <a:ea typeface="Calibri"/>
              <a:cs typeface="Calibri"/>
              <a:sym typeface="Calibri"/>
            </a:endParaRPr>
          </a:p>
          <a:p>
            <a:pPr marL="288036" lvl="0" indent="-288036" rtl="1">
              <a:lnSpc>
                <a:spcPct val="100000"/>
              </a:lnSpc>
              <a:spcBef>
                <a:spcPts val="600"/>
              </a:spcBef>
              <a:spcAft>
                <a:spcPts val="0"/>
              </a:spcAft>
              <a:buClr>
                <a:schemeClr val="dk2"/>
              </a:buClr>
              <a:buSzPts val="2600"/>
              <a:buChar char="•"/>
            </a:pPr>
            <a:r>
              <a:rPr lang="ar" b="1" dirty="0">
                <a:solidFill>
                  <a:schemeClr val="dk2"/>
                </a:solidFill>
                <a:latin typeface="Calibri"/>
                <a:ea typeface="Calibri"/>
                <a:cs typeface="Calibri"/>
                <a:sym typeface="Calibri"/>
              </a:rPr>
              <a:t>التنظيف: </a:t>
            </a:r>
            <a:r>
              <a:rPr lang="ar" dirty="0">
                <a:solidFill>
                  <a:schemeClr val="dk2"/>
                </a:solidFill>
                <a:latin typeface="Calibri"/>
                <a:ea typeface="Calibri"/>
                <a:cs typeface="Calibri"/>
                <a:sym typeface="Calibri"/>
              </a:rPr>
              <a:t>يُزيل عدداً من الكائنات الحية الدقيقة وغيرها من المواد العضوية أو غير العضوية  </a:t>
            </a:r>
            <a:endParaRPr b="1" dirty="0">
              <a:solidFill>
                <a:schemeClr val="dk2"/>
              </a:solidFill>
              <a:latin typeface="Calibri"/>
              <a:ea typeface="Calibri"/>
              <a:cs typeface="Calibri"/>
              <a:sym typeface="Calibri"/>
            </a:endParaRPr>
          </a:p>
          <a:p>
            <a:pPr marL="288036" lvl="0" indent="-288036" rtl="1">
              <a:lnSpc>
                <a:spcPct val="100000"/>
              </a:lnSpc>
              <a:spcBef>
                <a:spcPts val="600"/>
              </a:spcBef>
              <a:spcAft>
                <a:spcPts val="0"/>
              </a:spcAft>
              <a:buClr>
                <a:schemeClr val="dk2"/>
              </a:buClr>
              <a:buSzPts val="2600"/>
              <a:buChar char="•"/>
            </a:pPr>
            <a:r>
              <a:rPr lang="ar" b="1" dirty="0">
                <a:solidFill>
                  <a:schemeClr val="dk2"/>
                </a:solidFill>
                <a:latin typeface="Calibri"/>
                <a:ea typeface="Calibri"/>
                <a:cs typeface="Calibri"/>
                <a:sym typeface="Calibri"/>
              </a:rPr>
              <a:t>التطهير عالي المستوى:</a:t>
            </a:r>
            <a:r>
              <a:rPr lang="ar" dirty="0">
                <a:solidFill>
                  <a:schemeClr val="dk2"/>
                </a:solidFill>
                <a:latin typeface="Calibri"/>
                <a:ea typeface="Calibri"/>
                <a:cs typeface="Calibri"/>
                <a:sym typeface="Calibri"/>
              </a:rPr>
              <a:t> يقضي على جميع الكائنات الحية (البكتيريا والفيروسات والفطريات والطفيليات) باستثناء بعض الأبواغ الداخلية </a:t>
            </a:r>
            <a:endParaRPr dirty="0">
              <a:solidFill>
                <a:schemeClr val="dk2"/>
              </a:solidFill>
              <a:latin typeface="Calibri"/>
              <a:ea typeface="Calibri"/>
              <a:cs typeface="Calibri"/>
              <a:sym typeface="Calibri"/>
            </a:endParaRPr>
          </a:p>
          <a:p>
            <a:pPr marL="288036" lvl="0" indent="-288036" rtl="1">
              <a:lnSpc>
                <a:spcPct val="100000"/>
              </a:lnSpc>
              <a:spcBef>
                <a:spcPts val="600"/>
              </a:spcBef>
              <a:spcAft>
                <a:spcPts val="0"/>
              </a:spcAft>
              <a:buClr>
                <a:schemeClr val="dk2"/>
              </a:buClr>
              <a:buSzPts val="2600"/>
              <a:buChar char="•"/>
            </a:pPr>
            <a:r>
              <a:rPr lang="ar" b="1" dirty="0">
                <a:solidFill>
                  <a:schemeClr val="dk2"/>
                </a:solidFill>
                <a:latin typeface="Calibri"/>
                <a:ea typeface="Calibri"/>
                <a:cs typeface="Calibri"/>
                <a:sym typeface="Calibri"/>
              </a:rPr>
              <a:t>التعقيم: </a:t>
            </a:r>
            <a:r>
              <a:rPr lang="ar" dirty="0">
                <a:solidFill>
                  <a:schemeClr val="dk2"/>
                </a:solidFill>
                <a:latin typeface="Calibri"/>
                <a:ea typeface="Calibri"/>
                <a:cs typeface="Calibri"/>
                <a:sym typeface="Calibri"/>
              </a:rPr>
              <a:t>يقضي على جميع الكائنات الحية، بما في ذلك الأبواغ البكتيرية الداخلية</a:t>
            </a:r>
            <a:endParaRPr dirty="0">
              <a:solidFill>
                <a:schemeClr val="dk2"/>
              </a:solidFill>
              <a:latin typeface="Calibri"/>
              <a:ea typeface="Calibri"/>
              <a:cs typeface="Calibri"/>
              <a:sym typeface="Calibri"/>
            </a:endParaRPr>
          </a:p>
          <a:p>
            <a:pPr marL="288036" lvl="0" indent="-288036" rtl="1">
              <a:lnSpc>
                <a:spcPct val="100000"/>
              </a:lnSpc>
              <a:spcBef>
                <a:spcPts val="600"/>
              </a:spcBef>
              <a:spcAft>
                <a:spcPts val="0"/>
              </a:spcAft>
              <a:buClr>
                <a:schemeClr val="dk2"/>
              </a:buClr>
              <a:buSzPts val="2600"/>
              <a:buChar char="•"/>
            </a:pPr>
            <a:r>
              <a:rPr lang="ar" b="1" dirty="0">
                <a:solidFill>
                  <a:schemeClr val="dk2"/>
                </a:solidFill>
                <a:latin typeface="Calibri"/>
                <a:ea typeface="Calibri"/>
                <a:cs typeface="Calibri"/>
                <a:sym typeface="Calibri"/>
              </a:rPr>
              <a:t>تخزين</a:t>
            </a:r>
            <a:r>
              <a:rPr lang="ar" dirty="0">
                <a:solidFill>
                  <a:schemeClr val="dk2"/>
                </a:solidFill>
                <a:latin typeface="Calibri"/>
                <a:ea typeface="Calibri"/>
                <a:cs typeface="Calibri"/>
                <a:sym typeface="Calibri"/>
              </a:rPr>
              <a:t> الأدوات المعقّمة أو التي خضعت لتطهير عالي المستوى </a:t>
            </a:r>
            <a:endParaRPr dirty="0">
              <a:solidFill>
                <a:schemeClr val="dk2"/>
              </a:solidFill>
              <a:latin typeface="Calibri"/>
              <a:ea typeface="Calibri"/>
              <a:cs typeface="Calibri"/>
              <a:sym typeface="Calibri"/>
            </a:endParaRPr>
          </a:p>
          <a:p>
            <a:pPr marL="288036" lvl="0" indent="-173736" rtl="1">
              <a:lnSpc>
                <a:spcPct val="100000"/>
              </a:lnSpc>
              <a:spcBef>
                <a:spcPts val="900"/>
              </a:spcBef>
              <a:spcAft>
                <a:spcPts val="0"/>
              </a:spcAft>
              <a:buClr>
                <a:schemeClr val="dk2"/>
              </a:buClr>
              <a:buSzPts val="2600"/>
              <a:buNone/>
            </a:pPr>
            <a:endParaRPr dirty="0">
              <a:solidFill>
                <a:schemeClr val="dk1"/>
              </a:solidFill>
              <a:latin typeface="Calibri"/>
              <a:ea typeface="Calibri"/>
              <a:cs typeface="Calibri"/>
              <a:sym typeface="Calibri"/>
            </a:endParaRPr>
          </a:p>
          <a:p>
            <a:pPr marL="288036" lvl="0" indent="-173736" rtl="1">
              <a:lnSpc>
                <a:spcPct val="100000"/>
              </a:lnSpc>
              <a:spcBef>
                <a:spcPts val="900"/>
              </a:spcBef>
              <a:spcAft>
                <a:spcPts val="0"/>
              </a:spcAft>
              <a:buClr>
                <a:schemeClr val="dk2"/>
              </a:buClr>
              <a:buSzPts val="2600"/>
              <a:buNone/>
            </a:pPr>
            <a:endParaRPr dirty="0">
              <a:solidFill>
                <a:schemeClr val="dk1"/>
              </a:solidFill>
              <a:latin typeface="Calibri"/>
              <a:ea typeface="Calibri"/>
              <a:cs typeface="Calibri"/>
              <a:sym typeface="Calibri"/>
            </a:endParaRPr>
          </a:p>
          <a:p>
            <a:pPr marL="288036" lvl="0" indent="-173736" rtl="1">
              <a:lnSpc>
                <a:spcPct val="100000"/>
              </a:lnSpc>
              <a:spcBef>
                <a:spcPts val="900"/>
              </a:spcBef>
              <a:spcAft>
                <a:spcPts val="0"/>
              </a:spcAft>
              <a:buClr>
                <a:schemeClr val="dk2"/>
              </a:buClr>
              <a:buSzPts val="2600"/>
              <a:buNone/>
            </a:pPr>
            <a:endParaRPr dirty="0">
              <a:solidFill>
                <a:schemeClr val="dk1"/>
              </a:solidFill>
              <a:latin typeface="Calibri"/>
              <a:ea typeface="Calibri"/>
              <a:cs typeface="Calibri"/>
              <a:sym typeface="Calibri"/>
            </a:endParaRPr>
          </a:p>
          <a:p>
            <a:pPr marL="288036" lvl="0" indent="-173736" rtl="1">
              <a:lnSpc>
                <a:spcPct val="100000"/>
              </a:lnSpc>
              <a:spcBef>
                <a:spcPts val="900"/>
              </a:spcBef>
              <a:spcAft>
                <a:spcPts val="0"/>
              </a:spcAft>
              <a:buClr>
                <a:schemeClr val="dk2"/>
              </a:buClr>
              <a:buSzPts val="2600"/>
              <a:buNone/>
            </a:pPr>
            <a:endParaRPr dirty="0">
              <a:solidFill>
                <a:schemeClr val="dk1"/>
              </a:solidFill>
              <a:latin typeface="Calibri"/>
              <a:ea typeface="Calibri"/>
              <a:cs typeface="Calibri"/>
              <a:sym typeface="Calibri"/>
            </a:endParaRPr>
          </a:p>
          <a:p>
            <a:pPr marL="288036" lvl="0" indent="-173736" rtl="1">
              <a:lnSpc>
                <a:spcPct val="100000"/>
              </a:lnSpc>
              <a:spcBef>
                <a:spcPts val="900"/>
              </a:spcBef>
              <a:spcAft>
                <a:spcPts val="0"/>
              </a:spcAft>
              <a:buClr>
                <a:schemeClr val="dk2"/>
              </a:buClr>
              <a:buSzPts val="2600"/>
              <a:buNone/>
            </a:pPr>
            <a:endParaRPr dirty="0">
              <a:solidFill>
                <a:schemeClr val="dk1"/>
              </a:solidFill>
              <a:latin typeface="Calibri"/>
              <a:ea typeface="Calibri"/>
              <a:cs typeface="Calibri"/>
              <a:sym typeface="Calibri"/>
            </a:endParaRPr>
          </a:p>
        </p:txBody>
      </p:sp>
      <p:sp>
        <p:nvSpPr>
          <p:cNvPr id="839" name="Google Shape;839;p105"/>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61</a:t>
            </a:fld>
            <a:endParaRPr sz="1200">
              <a:solidFill>
                <a:schemeClr val="dk2"/>
              </a:solidFill>
            </a:endParaRPr>
          </a:p>
        </p:txBody>
      </p:sp>
      <p:sp>
        <p:nvSpPr>
          <p:cNvPr id="840" name="Google Shape;840;p105"/>
          <p:cNvSpPr txBox="1"/>
          <p:nvPr/>
        </p:nvSpPr>
        <p:spPr>
          <a:xfrm>
            <a:off x="735806" y="662286"/>
            <a:ext cx="5577070" cy="707846"/>
          </a:xfrm>
          <a:prstGeom prst="rect">
            <a:avLst/>
          </a:prstGeom>
          <a:solidFill>
            <a:schemeClr val="accent1"/>
          </a:solidFill>
          <a:ln>
            <a:noFill/>
          </a:ln>
        </p:spPr>
        <p:txBody>
          <a:bodyPr spcFirstLastPara="1" wrap="square" lIns="91425" tIns="45700" rIns="91425" bIns="45700" rtlCol="1" anchor="t" anchorCtr="0">
            <a:spAutoFit/>
          </a:bodyPr>
          <a:lstStyle/>
          <a:p>
            <a:pPr marL="0" marR="0" lvl="0" indent="0" rtl="1">
              <a:lnSpc>
                <a:spcPct val="100000"/>
              </a:lnSpc>
              <a:spcBef>
                <a:spcPts val="0"/>
              </a:spcBef>
              <a:spcAft>
                <a:spcPts val="0"/>
              </a:spcAft>
              <a:buNone/>
            </a:pPr>
            <a:r>
              <a:rPr lang="ar" sz="2000" b="1" i="0" u="none" strike="noStrike" cap="none" dirty="0">
                <a:solidFill>
                  <a:schemeClr val="lt1"/>
                </a:solidFill>
                <a:latin typeface="Arial"/>
                <a:ea typeface="Arial"/>
                <a:cs typeface="Arial"/>
                <a:sym typeface="Arial"/>
              </a:rPr>
              <a:t>ألغت منظمة الصحة العالمية توصيتها بتطهير الأدوات المستخدمة في محلول كلور بنسبة تركيز 0.5%. </a:t>
            </a:r>
            <a:endParaRP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106"/>
          <p:cNvSpPr txBox="1">
            <a:spLocks noGrp="1"/>
          </p:cNvSpPr>
          <p:nvPr>
            <p:ph type="title"/>
          </p:nvPr>
        </p:nvSpPr>
        <p:spPr>
          <a:xfrm>
            <a:off x="966110" y="460605"/>
            <a:ext cx="7200900" cy="1114425"/>
          </a:xfrm>
          <a:prstGeom prst="rect">
            <a:avLst/>
          </a:prstGeom>
          <a:noFill/>
          <a:ln>
            <a:noFill/>
          </a:ln>
        </p:spPr>
        <p:txBody>
          <a:bodyPr spcFirstLastPara="1" wrap="square" lIns="68550" tIns="34275" rIns="68550" bIns="34275" rtlCol="1" anchor="t" anchorCtr="0">
            <a:noAutofit/>
          </a:bodyPr>
          <a:lstStyle/>
          <a:p>
            <a:pPr marL="0" lvl="0" indent="0" rtl="1">
              <a:lnSpc>
                <a:spcPct val="100000"/>
              </a:lnSpc>
              <a:spcBef>
                <a:spcPts val="0"/>
              </a:spcBef>
              <a:spcAft>
                <a:spcPts val="0"/>
              </a:spcAft>
              <a:buClr>
                <a:schemeClr val="dk2"/>
              </a:buClr>
              <a:buSzPts val="4400"/>
              <a:buFont typeface="Calibri"/>
              <a:buNone/>
            </a:pPr>
            <a:r>
              <a:rPr lang="ar" sz="4400" dirty="0"/>
              <a:t>مبادئ التنظيف</a:t>
            </a:r>
            <a:endParaRPr sz="4400" dirty="0"/>
          </a:p>
        </p:txBody>
      </p:sp>
      <p:sp>
        <p:nvSpPr>
          <p:cNvPr id="847" name="Google Shape;847;p106"/>
          <p:cNvSpPr txBox="1"/>
          <p:nvPr/>
        </p:nvSpPr>
        <p:spPr>
          <a:xfrm>
            <a:off x="976990" y="1463662"/>
            <a:ext cx="7508642" cy="1323399"/>
          </a:xfrm>
          <a:prstGeom prst="rect">
            <a:avLst/>
          </a:prstGeom>
          <a:solidFill>
            <a:srgbClr val="FBEDE7"/>
          </a:solidFill>
          <a:ln w="9525" cap="flat" cmpd="sng">
            <a:solidFill>
              <a:schemeClr val="accent1"/>
            </a:solidFill>
            <a:prstDash val="solid"/>
            <a:round/>
            <a:headEnd type="none" w="sm" len="sm"/>
            <a:tailEnd type="none" w="sm" len="sm"/>
          </a:ln>
        </p:spPr>
        <p:txBody>
          <a:bodyPr spcFirstLastPara="1" wrap="square" lIns="91425" tIns="45700" rIns="91425" bIns="45700" rtlCol="1" anchor="t" anchorCtr="0">
            <a:spAutoFit/>
          </a:bodyPr>
          <a:lstStyle/>
          <a:p>
            <a:pPr marL="0" marR="0" lvl="0" indent="0" rtl="1">
              <a:lnSpc>
                <a:spcPct val="100000"/>
              </a:lnSpc>
              <a:spcBef>
                <a:spcPts val="0"/>
              </a:spcBef>
              <a:spcAft>
                <a:spcPts val="0"/>
              </a:spcAft>
              <a:buClr>
                <a:srgbClr val="000000"/>
              </a:buClr>
              <a:buSzPts val="2000"/>
              <a:buFont typeface="Arial"/>
              <a:buNone/>
            </a:pPr>
            <a:r>
              <a:rPr lang="ar" sz="2000" b="1" i="0" u="none" strike="noStrike" cap="none">
                <a:solidFill>
                  <a:schemeClr val="dk2"/>
                </a:solidFill>
                <a:latin typeface="Calibri"/>
                <a:ea typeface="Calibri"/>
                <a:cs typeface="Calibri"/>
                <a:sym typeface="Calibri"/>
              </a:rPr>
              <a:t>تعريف مصطلح التنظيف: </a:t>
            </a:r>
            <a:r>
              <a:rPr lang="ar" sz="2000" b="0" i="0" u="none" strike="noStrike" cap="none">
                <a:solidFill>
                  <a:schemeClr val="dk2"/>
                </a:solidFill>
                <a:latin typeface="Calibri"/>
                <a:ea typeface="Calibri"/>
                <a:cs typeface="Calibri"/>
                <a:sym typeface="Calibri"/>
              </a:rPr>
              <a:t>يُقصد به الإزالة الفعلية للمواد الغريبة (مثل الغبار والأتربة) والمواد العضوية (مثل الدم وإفرازات وفضلات الجسم والكائنات الحية الدقيقة). وتُزيل عملية التنظيف الفعلية الكائنات الحية الدقيقة، ولا تقتلها. تُجرى عملية التنظيف باستخدام الماء والمنظفات والحركات الميكانيكية. </a:t>
            </a:r>
            <a:endParaRPr sz="1400" b="0" i="0" u="none" strike="noStrike" cap="none">
              <a:solidFill>
                <a:schemeClr val="dk2"/>
              </a:solidFill>
              <a:latin typeface="Calibri"/>
              <a:ea typeface="Calibri"/>
              <a:cs typeface="Calibri"/>
              <a:sym typeface="Calibri"/>
            </a:endParaRPr>
          </a:p>
        </p:txBody>
      </p:sp>
      <p:sp>
        <p:nvSpPr>
          <p:cNvPr id="848" name="Google Shape;848;p106"/>
          <p:cNvSpPr txBox="1"/>
          <p:nvPr/>
        </p:nvSpPr>
        <p:spPr>
          <a:xfrm>
            <a:off x="976990" y="3483818"/>
            <a:ext cx="7508642" cy="1631175"/>
          </a:xfrm>
          <a:prstGeom prst="rect">
            <a:avLst/>
          </a:prstGeom>
          <a:solidFill>
            <a:srgbClr val="F2F2F2"/>
          </a:solidFill>
          <a:ln w="9525" cap="flat" cmpd="sng">
            <a:solidFill>
              <a:schemeClr val="dk2"/>
            </a:solidFill>
            <a:prstDash val="solid"/>
            <a:round/>
            <a:headEnd type="none" w="sm" len="sm"/>
            <a:tailEnd type="none" w="sm" len="sm"/>
          </a:ln>
        </p:spPr>
        <p:txBody>
          <a:bodyPr spcFirstLastPara="1" wrap="square" lIns="91425" tIns="45700" rIns="91425" bIns="45700" rtlCol="1" anchor="t" anchorCtr="0">
            <a:spAutoFit/>
          </a:bodyPr>
          <a:lstStyle/>
          <a:p>
            <a:pPr marL="342900" marR="0" lvl="0" indent="-342900" rtl="1">
              <a:lnSpc>
                <a:spcPct val="100000"/>
              </a:lnSpc>
              <a:spcBef>
                <a:spcPts val="0"/>
              </a:spcBef>
              <a:spcAft>
                <a:spcPts val="0"/>
              </a:spcAft>
              <a:buClr>
                <a:schemeClr val="dk2"/>
              </a:buClr>
              <a:buSzPts val="2000"/>
              <a:buFont typeface="Arial"/>
              <a:buChar char="•"/>
            </a:pPr>
            <a:r>
              <a:rPr lang="ar" sz="2000" b="1" i="0" u="none" strike="noStrike" cap="none">
                <a:solidFill>
                  <a:srgbClr val="506687"/>
                </a:solidFill>
                <a:latin typeface="Calibri"/>
                <a:ea typeface="Calibri"/>
                <a:cs typeface="Calibri"/>
                <a:sym typeface="Calibri"/>
              </a:rPr>
              <a:t>تأكّد دائماً من تنظيف معدات رعاية المرضى بين كل مريض والآخر. </a:t>
            </a:r>
            <a:endParaRPr sz="1400" b="0" i="0" u="none" strike="noStrike" cap="none">
              <a:solidFill>
                <a:srgbClr val="000000"/>
              </a:solidFill>
              <a:latin typeface="Calibri"/>
              <a:ea typeface="Calibri"/>
              <a:cs typeface="Calibri"/>
              <a:sym typeface="Calibri"/>
            </a:endParaRPr>
          </a:p>
          <a:p>
            <a:pPr marL="342900" marR="0" lvl="0" indent="-342900" rtl="1">
              <a:lnSpc>
                <a:spcPct val="100000"/>
              </a:lnSpc>
              <a:spcBef>
                <a:spcPts val="0"/>
              </a:spcBef>
              <a:spcAft>
                <a:spcPts val="0"/>
              </a:spcAft>
              <a:buClr>
                <a:schemeClr val="dk2"/>
              </a:buClr>
              <a:buSzPts val="2000"/>
              <a:buFont typeface="Arial"/>
              <a:buChar char="•"/>
            </a:pPr>
            <a:r>
              <a:rPr lang="ar" sz="2000" b="1" i="0" u="none" strike="noStrike" cap="none">
                <a:solidFill>
                  <a:srgbClr val="506687"/>
                </a:solidFill>
                <a:latin typeface="Calibri"/>
                <a:ea typeface="Calibri"/>
                <a:cs typeface="Calibri"/>
                <a:sym typeface="Calibri"/>
              </a:rPr>
              <a:t>خصّص مستلزمات التنظيف للمناطق شديدة الخطورة (مثل غرف العزل والولادة والعمليات)، إذا كان ذلك ممكناً.</a:t>
            </a:r>
            <a:endParaRPr sz="1400" b="0" i="0" u="none" strike="noStrike" cap="none">
              <a:solidFill>
                <a:srgbClr val="000000"/>
              </a:solidFill>
              <a:latin typeface="Calibri"/>
              <a:ea typeface="Calibri"/>
              <a:cs typeface="Calibri"/>
              <a:sym typeface="Calibri"/>
            </a:endParaRPr>
          </a:p>
          <a:p>
            <a:pPr marL="342900" marR="0" lvl="0" indent="-342900" rtl="1">
              <a:lnSpc>
                <a:spcPct val="100000"/>
              </a:lnSpc>
              <a:spcBef>
                <a:spcPts val="0"/>
              </a:spcBef>
              <a:spcAft>
                <a:spcPts val="0"/>
              </a:spcAft>
              <a:buClr>
                <a:schemeClr val="dk2"/>
              </a:buClr>
              <a:buSzPts val="2000"/>
              <a:buFont typeface="Arial"/>
              <a:buChar char="•"/>
            </a:pPr>
            <a:r>
              <a:rPr lang="ar" sz="2000" b="1" i="0" u="none" strike="noStrike" cap="none">
                <a:solidFill>
                  <a:srgbClr val="506687"/>
                </a:solidFill>
                <a:latin typeface="Calibri"/>
                <a:ea typeface="Calibri"/>
                <a:cs typeface="Calibri"/>
                <a:sym typeface="Calibri"/>
              </a:rPr>
              <a:t>يجب تخصيص مستلزمات التنظيف الخاصة بالغرف أو منطقة العزل واستخدامها حصرياً في هذه الأماكن.</a:t>
            </a:r>
            <a:endParaRPr sz="1400" b="0" i="0" u="none" strike="noStrike" cap="none">
              <a:solidFill>
                <a:srgbClr val="000000"/>
              </a:solidFill>
              <a:latin typeface="Calibri"/>
              <a:ea typeface="Calibri"/>
              <a:cs typeface="Calibri"/>
              <a:sym typeface="Calibri"/>
            </a:endParaRPr>
          </a:p>
        </p:txBody>
      </p:sp>
      <p:sp>
        <p:nvSpPr>
          <p:cNvPr id="849" name="Google Shape;849;p106"/>
          <p:cNvSpPr txBox="1"/>
          <p:nvPr/>
        </p:nvSpPr>
        <p:spPr>
          <a:xfrm>
            <a:off x="1690010" y="5751064"/>
            <a:ext cx="6477000" cy="646290"/>
          </a:xfrm>
          <a:prstGeom prst="rect">
            <a:avLst/>
          </a:prstGeom>
          <a:noFill/>
          <a:ln>
            <a:noFill/>
          </a:ln>
        </p:spPr>
        <p:txBody>
          <a:bodyPr spcFirstLastPara="1" wrap="square" lIns="91425" tIns="45700" rIns="91425" bIns="45700" rtlCol="1" anchor="t" anchorCtr="0">
            <a:spAutoFit/>
          </a:bodyPr>
          <a:lstStyle/>
          <a:p>
            <a:pPr marL="0" marR="0" lvl="0" indent="0" rtl="1">
              <a:lnSpc>
                <a:spcPct val="100000"/>
              </a:lnSpc>
              <a:spcBef>
                <a:spcPts val="0"/>
              </a:spcBef>
              <a:spcAft>
                <a:spcPts val="0"/>
              </a:spcAft>
              <a:buClr>
                <a:srgbClr val="000000"/>
              </a:buClr>
              <a:buSzPts val="900"/>
              <a:buFont typeface="Arial"/>
              <a:buNone/>
            </a:pPr>
            <a:r>
              <a:rPr lang="ar" sz="900" b="0" i="0" u="none" strike="noStrike" cap="none" dirty="0">
                <a:solidFill>
                  <a:schemeClr val="dk2"/>
                </a:solidFill>
                <a:latin typeface="Calibri"/>
                <a:ea typeface="Calibri"/>
                <a:cs typeface="Calibri"/>
                <a:sym typeface="Calibri"/>
              </a:rPr>
              <a:t>مراكز مكافحة الأمراض والوقاية منها (CDC) والشبكة الأفريقية لمكافحة عدوى الأمراض (ICAN): أفضل الممارسات لتنظيف البيئة في مرافق الرعاية الصحية في الأماكن محدودة الموارد. أتلانتا، جورجيا: وزارة الصحة والخدمات الإنسانية الأمريكية، مراكز مكافحة الأمراض والوقاية منها؛ كيب تاون، جنوب أفريقيا: الشبكة الأفريقية لمكافحة عدوى الأمراض؛ 2019. متوفر على: https://www.cdc.gov/hai/prevent/resource-limited/index.html and http://www.icanetwork.co.za/icanguideline2019/</a:t>
            </a:r>
            <a:endParaRPr sz="1400" b="0" i="0" u="none" strike="noStrike" cap="none" dirty="0">
              <a:solidFill>
                <a:schemeClr val="dk2"/>
              </a:solidFill>
              <a:latin typeface="Calibri"/>
              <a:ea typeface="Calibri"/>
              <a:cs typeface="Calibri"/>
              <a:sym typeface="Calibri"/>
            </a:endParaRPr>
          </a:p>
        </p:txBody>
      </p:sp>
      <p:sp>
        <p:nvSpPr>
          <p:cNvPr id="850" name="Google Shape;850;p106"/>
          <p:cNvSpPr txBox="1">
            <a:spLocks noGrp="1"/>
          </p:cNvSpPr>
          <p:nvPr>
            <p:ph type="sldNum" idx="12"/>
          </p:nvPr>
        </p:nvSpPr>
        <p:spPr>
          <a:xfrm>
            <a:off x="7429675" y="6172217"/>
            <a:ext cx="1197225" cy="303525"/>
          </a:xfrm>
          <a:prstGeom prst="rect">
            <a:avLst/>
          </a:prstGeom>
          <a:noFill/>
          <a:ln>
            <a:noFill/>
          </a:ln>
        </p:spPr>
        <p:txBody>
          <a:bodyPr spcFirstLastPara="1" wrap="square" lIns="68550" tIns="34275" rIns="68550" bIns="34275" rtlCol="1" anchor="ctr" anchorCtr="0">
            <a:noAutofit/>
          </a:bodyPr>
          <a:lstStyle/>
          <a:p>
            <a:pPr marL="0" marR="0" lvl="0" indent="0" algn="r" rtl="1">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chemeClr val="dk2"/>
                </a:solidFill>
                <a:latin typeface="Arial"/>
                <a:ea typeface="Arial"/>
                <a:cs typeface="Arial"/>
                <a:sym typeface="Arial"/>
              </a:rPr>
              <a:t>62</a:t>
            </a:fld>
            <a:endParaRPr sz="1200" b="0" i="0" u="none" strike="noStrike" cap="none" dirty="0">
              <a:solidFill>
                <a:schemeClr val="dk2"/>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107"/>
          <p:cNvSpPr txBox="1">
            <a:spLocks noGrp="1"/>
          </p:cNvSpPr>
          <p:nvPr>
            <p:ph type="title"/>
          </p:nvPr>
        </p:nvSpPr>
        <p:spPr>
          <a:xfrm>
            <a:off x="1485900" y="565059"/>
            <a:ext cx="6172200" cy="800100"/>
          </a:xfrm>
          <a:prstGeom prst="rect">
            <a:avLst/>
          </a:prstGeom>
          <a:noFill/>
          <a:ln>
            <a:noFill/>
          </a:ln>
        </p:spPr>
        <p:txBody>
          <a:bodyPr spcFirstLastPara="1" wrap="square" lIns="68550" tIns="34275" rIns="68550" bIns="34275" rtlCol="1" anchor="t" anchorCtr="0">
            <a:noAutofit/>
          </a:bodyPr>
          <a:lstStyle/>
          <a:p>
            <a:pPr marL="0" lvl="0" indent="0" algn="ctr" rtl="1">
              <a:lnSpc>
                <a:spcPct val="100000"/>
              </a:lnSpc>
              <a:spcBef>
                <a:spcPts val="0"/>
              </a:spcBef>
              <a:spcAft>
                <a:spcPts val="0"/>
              </a:spcAft>
              <a:buClr>
                <a:schemeClr val="dk2"/>
              </a:buClr>
              <a:buSzPts val="3600"/>
              <a:buFont typeface="Calibri"/>
              <a:buNone/>
            </a:pPr>
            <a:r>
              <a:rPr lang="ar" sz="4400"/>
              <a:t>التعامل مع الأدوات الحادة</a:t>
            </a:r>
            <a:br>
              <a:rPr lang="en-US" sz="2969">
                <a:latin typeface="Arial"/>
                <a:ea typeface="Arial"/>
                <a:cs typeface="Arial"/>
                <a:sym typeface="Arial"/>
              </a:rPr>
            </a:br>
            <a:endParaRPr sz="2969">
              <a:latin typeface="Arial"/>
              <a:ea typeface="Arial"/>
              <a:cs typeface="Arial"/>
              <a:sym typeface="Arial"/>
            </a:endParaRPr>
          </a:p>
        </p:txBody>
      </p:sp>
      <p:pic>
        <p:nvPicPr>
          <p:cNvPr id="857" name="Google Shape;857;p107" descr="safezone"/>
          <p:cNvPicPr preferRelativeResize="0"/>
          <p:nvPr/>
        </p:nvPicPr>
        <p:blipFill rotWithShape="1">
          <a:blip r:embed="rId3">
            <a:alphaModFix/>
          </a:blip>
          <a:srcRect/>
          <a:stretch/>
        </p:blipFill>
        <p:spPr>
          <a:xfrm>
            <a:off x="1306286" y="1481727"/>
            <a:ext cx="2491038" cy="2361600"/>
          </a:xfrm>
          <a:prstGeom prst="rect">
            <a:avLst/>
          </a:prstGeom>
          <a:noFill/>
          <a:ln w="40625" cap="flat" cmpd="sng">
            <a:solidFill>
              <a:schemeClr val="accent1"/>
            </a:solidFill>
            <a:prstDash val="solid"/>
            <a:miter lim="800000"/>
            <a:headEnd type="none" w="sm" len="sm"/>
            <a:tailEnd type="none" w="sm" len="sm"/>
          </a:ln>
        </p:spPr>
      </p:pic>
      <p:pic>
        <p:nvPicPr>
          <p:cNvPr id="858" name="Google Shape;858;p107" descr="blade_removal"/>
          <p:cNvPicPr preferRelativeResize="0"/>
          <p:nvPr/>
        </p:nvPicPr>
        <p:blipFill rotWithShape="1">
          <a:blip r:embed="rId4">
            <a:alphaModFix/>
          </a:blip>
          <a:srcRect/>
          <a:stretch/>
        </p:blipFill>
        <p:spPr>
          <a:xfrm>
            <a:off x="5245926" y="1471849"/>
            <a:ext cx="2976943" cy="2361171"/>
          </a:xfrm>
          <a:prstGeom prst="rect">
            <a:avLst/>
          </a:prstGeom>
          <a:noFill/>
          <a:ln w="38100" cap="flat" cmpd="sng">
            <a:solidFill>
              <a:schemeClr val="accent1"/>
            </a:solidFill>
            <a:prstDash val="solid"/>
            <a:miter lim="800000"/>
            <a:headEnd type="none" w="sm" len="sm"/>
            <a:tailEnd type="none" w="sm" len="sm"/>
          </a:ln>
        </p:spPr>
      </p:pic>
      <p:pic>
        <p:nvPicPr>
          <p:cNvPr id="859" name="Google Shape;859;p107" descr="image of a needle being properly disposed of. "/>
          <p:cNvPicPr preferRelativeResize="0"/>
          <p:nvPr/>
        </p:nvPicPr>
        <p:blipFill rotWithShape="1">
          <a:blip r:embed="rId5">
            <a:alphaModFix/>
          </a:blip>
          <a:srcRect/>
          <a:stretch/>
        </p:blipFill>
        <p:spPr>
          <a:xfrm>
            <a:off x="3371849" y="3994752"/>
            <a:ext cx="2400301" cy="2361600"/>
          </a:xfrm>
          <a:prstGeom prst="rect">
            <a:avLst/>
          </a:prstGeom>
          <a:noFill/>
          <a:ln w="28575" cap="flat" cmpd="sng">
            <a:solidFill>
              <a:srgbClr val="15395B"/>
            </a:solidFill>
            <a:prstDash val="solid"/>
            <a:round/>
            <a:headEnd type="none" w="sm" len="sm"/>
            <a:tailEnd type="none" w="sm" len="sm"/>
          </a:ln>
        </p:spPr>
      </p:pic>
      <p:sp>
        <p:nvSpPr>
          <p:cNvPr id="860" name="Google Shape;860;p10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63</a:t>
            </a:fld>
            <a:endParaRPr sz="1200">
              <a:solidFill>
                <a:schemeClr val="dk2"/>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108"/>
          <p:cNvSpPr txBox="1">
            <a:spLocks noGrp="1"/>
          </p:cNvSpPr>
          <p:nvPr>
            <p:ph type="title"/>
          </p:nvPr>
        </p:nvSpPr>
        <p:spPr>
          <a:xfrm>
            <a:off x="241662" y="436999"/>
            <a:ext cx="8340635" cy="1143000"/>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1818"/>
              <a:buNone/>
            </a:pPr>
            <a:br>
              <a:rPr lang="en-US" sz="4000" dirty="0"/>
            </a:br>
            <a:r>
              <a:rPr lang="ar" sz="3800" dirty="0"/>
              <a:t>ماذا يجب أن أفعل إذا وُخِزتُ بالإبرة أو بأدوات حادة أخرى؟</a:t>
            </a:r>
            <a:br>
              <a:rPr lang="en-US" sz="4000" dirty="0"/>
            </a:br>
            <a:endParaRPr sz="4000" dirty="0"/>
          </a:p>
        </p:txBody>
      </p:sp>
      <p:sp>
        <p:nvSpPr>
          <p:cNvPr id="867" name="Google Shape;867;p10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marR="0" lvl="0" indent="0" algn="r" rtl="1">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chemeClr val="dk2"/>
                </a:solidFill>
                <a:latin typeface="Arial"/>
                <a:ea typeface="Arial"/>
                <a:cs typeface="Arial"/>
                <a:sym typeface="Arial"/>
              </a:rPr>
              <a:t>64</a:t>
            </a:fld>
            <a:endParaRPr sz="1200" b="0" i="0" u="none" strike="noStrike" cap="none">
              <a:solidFill>
                <a:schemeClr val="dk2"/>
              </a:solidFill>
              <a:latin typeface="Arial"/>
              <a:ea typeface="Arial"/>
              <a:cs typeface="Arial"/>
              <a:sym typeface="Arial"/>
            </a:endParaRPr>
          </a:p>
        </p:txBody>
      </p:sp>
      <p:sp>
        <p:nvSpPr>
          <p:cNvPr id="868" name="Google Shape;868;p108"/>
          <p:cNvSpPr/>
          <p:nvPr/>
        </p:nvSpPr>
        <p:spPr>
          <a:xfrm>
            <a:off x="888274" y="1841780"/>
            <a:ext cx="7471954" cy="3785652"/>
          </a:xfrm>
          <a:prstGeom prst="rect">
            <a:avLst/>
          </a:prstGeom>
          <a:noFill/>
          <a:ln>
            <a:noFill/>
          </a:ln>
        </p:spPr>
        <p:txBody>
          <a:bodyPr spcFirstLastPara="1" wrap="square" lIns="91425" tIns="45700" rIns="91425" bIns="45700" rtlCol="1" anchor="t" anchorCtr="0">
            <a:noAutofit/>
          </a:bodyPr>
          <a:lstStyle/>
          <a:p>
            <a:pPr marL="342900" marR="0" lvl="0" indent="-342900" rtl="1">
              <a:lnSpc>
                <a:spcPct val="100000"/>
              </a:lnSpc>
              <a:spcBef>
                <a:spcPts val="0"/>
              </a:spcBef>
              <a:spcAft>
                <a:spcPts val="0"/>
              </a:spcAft>
              <a:buClr>
                <a:schemeClr val="dk2"/>
              </a:buClr>
              <a:buSzPts val="2400"/>
              <a:buFont typeface="Arial"/>
              <a:buChar char="•"/>
            </a:pPr>
            <a:r>
              <a:rPr lang="ar" sz="2400" b="0" i="0" u="none" strike="noStrike" cap="none">
                <a:solidFill>
                  <a:srgbClr val="506687"/>
                </a:solidFill>
                <a:latin typeface="Calibri"/>
                <a:ea typeface="Calibri"/>
                <a:cs typeface="Calibri"/>
                <a:sym typeface="Calibri"/>
              </a:rPr>
              <a:t>اُترك الجرحَ ينزف وضَع الجزء المصاب تحت الماء الجاري</a:t>
            </a:r>
            <a:endParaRPr sz="2400" b="0" i="0" u="none" strike="noStrike" cap="none">
              <a:solidFill>
                <a:srgbClr val="000000"/>
              </a:solidFill>
              <a:latin typeface="Calibri"/>
              <a:ea typeface="Calibri"/>
              <a:cs typeface="Calibri"/>
              <a:sym typeface="Calibri"/>
            </a:endParaRPr>
          </a:p>
          <a:p>
            <a:pPr marL="342900" marR="0" lvl="0" indent="-342900" rtl="1">
              <a:lnSpc>
                <a:spcPct val="100000"/>
              </a:lnSpc>
              <a:spcBef>
                <a:spcPts val="0"/>
              </a:spcBef>
              <a:spcAft>
                <a:spcPts val="0"/>
              </a:spcAft>
              <a:buClr>
                <a:schemeClr val="dk2"/>
              </a:buClr>
              <a:buSzPts val="2400"/>
              <a:buFont typeface="Arial"/>
              <a:buChar char="•"/>
            </a:pPr>
            <a:r>
              <a:rPr lang="ar" sz="2400" b="0" i="0" u="none" strike="noStrike" cap="none">
                <a:solidFill>
                  <a:srgbClr val="506687"/>
                </a:solidFill>
                <a:latin typeface="Calibri"/>
                <a:ea typeface="Calibri"/>
                <a:cs typeface="Calibri"/>
                <a:sym typeface="Calibri"/>
              </a:rPr>
              <a:t>اغسل الجرح بالماء الجاري والكثير من الصابون</a:t>
            </a:r>
            <a:endParaRPr sz="2400" b="0" i="0" u="none" strike="noStrike" cap="none">
              <a:solidFill>
                <a:srgbClr val="000000"/>
              </a:solidFill>
              <a:latin typeface="Calibri"/>
              <a:ea typeface="Calibri"/>
              <a:cs typeface="Calibri"/>
              <a:sym typeface="Calibri"/>
            </a:endParaRPr>
          </a:p>
          <a:p>
            <a:pPr marL="342900" marR="0" lvl="0" indent="-342900" rtl="1">
              <a:lnSpc>
                <a:spcPct val="100000"/>
              </a:lnSpc>
              <a:spcBef>
                <a:spcPts val="0"/>
              </a:spcBef>
              <a:spcAft>
                <a:spcPts val="0"/>
              </a:spcAft>
              <a:buClr>
                <a:schemeClr val="dk2"/>
              </a:buClr>
              <a:buSzPts val="2400"/>
              <a:buFont typeface="Arial"/>
              <a:buChar char="•"/>
            </a:pPr>
            <a:r>
              <a:rPr lang="ar" sz="2400" b="0" i="0" u="none" strike="noStrike" cap="none">
                <a:solidFill>
                  <a:srgbClr val="506687"/>
                </a:solidFill>
                <a:latin typeface="Calibri"/>
                <a:ea typeface="Calibri"/>
                <a:cs typeface="Calibri"/>
                <a:sym typeface="Calibri"/>
              </a:rPr>
              <a:t>لا تفرك الجرح أثناء غسله</a:t>
            </a:r>
            <a:endParaRPr sz="2400" b="0" i="0" u="none" strike="noStrike" cap="none">
              <a:solidFill>
                <a:srgbClr val="000000"/>
              </a:solidFill>
              <a:latin typeface="Calibri"/>
              <a:ea typeface="Calibri"/>
              <a:cs typeface="Calibri"/>
              <a:sym typeface="Calibri"/>
            </a:endParaRPr>
          </a:p>
          <a:p>
            <a:pPr marL="342900" marR="0" lvl="0" indent="-342900" rtl="1">
              <a:lnSpc>
                <a:spcPct val="100000"/>
              </a:lnSpc>
              <a:spcBef>
                <a:spcPts val="0"/>
              </a:spcBef>
              <a:spcAft>
                <a:spcPts val="0"/>
              </a:spcAft>
              <a:buClr>
                <a:schemeClr val="dk2"/>
              </a:buClr>
              <a:buSzPts val="2400"/>
              <a:buFont typeface="Arial"/>
              <a:buChar char="•"/>
            </a:pPr>
            <a:r>
              <a:rPr lang="ar" sz="2400" b="0" i="0" u="none" strike="noStrike" cap="none">
                <a:solidFill>
                  <a:srgbClr val="506687"/>
                </a:solidFill>
                <a:latin typeface="Calibri"/>
                <a:ea typeface="Calibri"/>
                <a:cs typeface="Calibri"/>
                <a:sym typeface="Calibri"/>
              </a:rPr>
              <a:t>لا تضغط على الجرح</a:t>
            </a:r>
            <a:endParaRPr sz="2400" b="0" i="0" u="none" strike="noStrike" cap="none">
              <a:solidFill>
                <a:srgbClr val="000000"/>
              </a:solidFill>
              <a:latin typeface="Calibri"/>
              <a:ea typeface="Calibri"/>
              <a:cs typeface="Calibri"/>
              <a:sym typeface="Calibri"/>
            </a:endParaRPr>
          </a:p>
          <a:p>
            <a:pPr marL="342900" marR="0" lvl="0" indent="-342900" rtl="1">
              <a:lnSpc>
                <a:spcPct val="100000"/>
              </a:lnSpc>
              <a:spcBef>
                <a:spcPts val="0"/>
              </a:spcBef>
              <a:spcAft>
                <a:spcPts val="0"/>
              </a:spcAft>
              <a:buClr>
                <a:schemeClr val="dk2"/>
              </a:buClr>
              <a:buSzPts val="2400"/>
              <a:buFont typeface="Arial"/>
              <a:buChar char="•"/>
            </a:pPr>
            <a:r>
              <a:rPr lang="ar" sz="2400" b="0" i="0" u="none" strike="noStrike" cap="none">
                <a:solidFill>
                  <a:srgbClr val="506687"/>
                </a:solidFill>
                <a:latin typeface="Calibri"/>
                <a:ea typeface="Calibri"/>
                <a:cs typeface="Calibri"/>
                <a:sym typeface="Calibri"/>
              </a:rPr>
              <a:t>جفف الجرح، ثم غَطِّه بلاصقة طبية أو ضمادة مضادة للماء</a:t>
            </a:r>
            <a:endParaRPr sz="2400" b="0" i="0" u="none" strike="noStrike" cap="none">
              <a:solidFill>
                <a:srgbClr val="506687"/>
              </a:solidFill>
              <a:latin typeface="Calibri"/>
              <a:ea typeface="Calibri"/>
              <a:cs typeface="Calibri"/>
              <a:sym typeface="Calibri"/>
            </a:endParaRPr>
          </a:p>
          <a:p>
            <a:pPr marL="0" marR="0" lvl="0" indent="0" rtl="1">
              <a:lnSpc>
                <a:spcPct val="100000"/>
              </a:lnSpc>
              <a:spcBef>
                <a:spcPts val="0"/>
              </a:spcBef>
              <a:spcAft>
                <a:spcPts val="0"/>
              </a:spcAft>
              <a:buClr>
                <a:schemeClr val="dk2"/>
              </a:buClr>
              <a:buSzPts val="2400"/>
              <a:buFont typeface="Arial"/>
              <a:buNone/>
            </a:pPr>
            <a:r>
              <a:rPr lang="ar" sz="2400" b="1" i="0" u="none" strike="noStrike" cap="none">
                <a:solidFill>
                  <a:schemeClr val="accent1"/>
                </a:solidFill>
                <a:latin typeface="Calibri"/>
                <a:ea typeface="Calibri"/>
                <a:cs typeface="Calibri"/>
                <a:sym typeface="Calibri"/>
              </a:rPr>
              <a:t>في حال كان هناك خطر كبير للإصابة بفيروس العوز المناعي البشري، قد يستخدم أخصائي الرعاية الصحية علاجاً يسمى العلاج الوقائي بعد التعرض للفيروس (PEP).</a:t>
            </a:r>
            <a:endParaRPr sz="2400" b="1" i="0" u="none" strike="noStrike" cap="none">
              <a:solidFill>
                <a:schemeClr val="accent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10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rtlCol="1" anchor="ctr" anchorCtr="0">
            <a:normAutofit/>
          </a:bodyPr>
          <a:lstStyle/>
          <a:p>
            <a:pPr marL="0" lvl="0" indent="0" rtl="1">
              <a:lnSpc>
                <a:spcPct val="100000"/>
              </a:lnSpc>
              <a:spcBef>
                <a:spcPts val="0"/>
              </a:spcBef>
              <a:spcAft>
                <a:spcPts val="0"/>
              </a:spcAft>
              <a:buClr>
                <a:schemeClr val="dk2"/>
              </a:buClr>
              <a:buSzPts val="1800"/>
              <a:buNone/>
            </a:pPr>
            <a:r>
              <a:rPr lang="ar" sz="4400" dirty="0"/>
              <a:t>7 خطوات للحقن الآمنة</a:t>
            </a:r>
            <a:endParaRPr dirty="0"/>
          </a:p>
        </p:txBody>
      </p:sp>
      <p:graphicFrame>
        <p:nvGraphicFramePr>
          <p:cNvPr id="875" name="Google Shape;875;p109"/>
          <p:cNvGraphicFramePr/>
          <p:nvPr>
            <p:extLst>
              <p:ext uri="{D42A27DB-BD31-4B8C-83A1-F6EECF244321}">
                <p14:modId xmlns:p14="http://schemas.microsoft.com/office/powerpoint/2010/main" val="2787646511"/>
              </p:ext>
            </p:extLst>
          </p:nvPr>
        </p:nvGraphicFramePr>
        <p:xfrm>
          <a:off x="1615440" y="1579879"/>
          <a:ext cx="6096000" cy="4145360"/>
        </p:xfrm>
        <a:graphic>
          <a:graphicData uri="http://schemas.openxmlformats.org/drawingml/2006/table">
            <a:tbl>
              <a:tblPr firstRow="1" bandRow="1">
                <a:noFill/>
                <a:tableStyleId>{4B87D739-B463-4BBC-A95C-F299514086B5}</a:tableStyleId>
              </a:tblPr>
              <a:tblGrid>
                <a:gridCol w="6096000">
                  <a:extLst>
                    <a:ext uri="{9D8B030D-6E8A-4147-A177-3AD203B41FA5}">
                      <a16:colId xmlns:a16="http://schemas.microsoft.com/office/drawing/2014/main" val="20000"/>
                    </a:ext>
                  </a:extLst>
                </a:gridCol>
              </a:tblGrid>
              <a:tr h="370850">
                <a:tc>
                  <a:txBody>
                    <a:bodyPr/>
                    <a:lstStyle/>
                    <a:p>
                      <a:pPr marL="0" marR="0" lvl="0" indent="0" algn="r" rtl="1">
                        <a:lnSpc>
                          <a:spcPct val="100000"/>
                        </a:lnSpc>
                        <a:spcBef>
                          <a:spcPts val="0"/>
                        </a:spcBef>
                        <a:spcAft>
                          <a:spcPts val="0"/>
                        </a:spcAft>
                        <a:buNone/>
                      </a:pPr>
                      <a:r>
                        <a:rPr lang="ar" sz="2800" u="none" strike="noStrike" cap="none" dirty="0">
                          <a:latin typeface="Calibri"/>
                          <a:ea typeface="Calibri"/>
                          <a:cs typeface="Calibri"/>
                          <a:sym typeface="Calibri"/>
                        </a:rPr>
                        <a:t>7 خطوات</a:t>
                      </a:r>
                      <a:endParaRPr dirty="0"/>
                    </a:p>
                  </a:txBody>
                  <a:tcPr marL="91450" marR="91450" marT="45725" marB="45725"/>
                </a:tc>
                <a:extLst>
                  <a:ext uri="{0D108BD9-81ED-4DB2-BD59-A6C34878D82A}">
                    <a16:rowId xmlns:a16="http://schemas.microsoft.com/office/drawing/2014/main" val="10000"/>
                  </a:ext>
                </a:extLst>
              </a:tr>
              <a:tr h="370850">
                <a:tc>
                  <a:txBody>
                    <a:bodyPr/>
                    <a:lstStyle/>
                    <a:p>
                      <a:pPr marL="0" marR="0" lvl="0" indent="0" algn="r" rtl="1">
                        <a:lnSpc>
                          <a:spcPct val="100000"/>
                        </a:lnSpc>
                        <a:spcBef>
                          <a:spcPts val="0"/>
                        </a:spcBef>
                        <a:spcAft>
                          <a:spcPts val="0"/>
                        </a:spcAft>
                        <a:buNone/>
                      </a:pPr>
                      <a:r>
                        <a:rPr lang="ar" sz="2800" u="none" strike="noStrike" cap="none">
                          <a:solidFill>
                            <a:srgbClr val="15395B"/>
                          </a:solidFill>
                          <a:latin typeface="Calibri"/>
                          <a:ea typeface="Calibri"/>
                          <a:cs typeface="Calibri"/>
                          <a:sym typeface="Calibri"/>
                        </a:rPr>
                        <a:t>1- مكان نظيف</a:t>
                      </a:r>
                      <a:endParaRPr/>
                    </a:p>
                  </a:txBody>
                  <a:tcPr marL="91450" marR="91450" marT="45725" marB="45725">
                    <a:solidFill>
                      <a:srgbClr val="CDE0F2"/>
                    </a:solidFill>
                  </a:tcPr>
                </a:tc>
                <a:extLst>
                  <a:ext uri="{0D108BD9-81ED-4DB2-BD59-A6C34878D82A}">
                    <a16:rowId xmlns:a16="http://schemas.microsoft.com/office/drawing/2014/main" val="10001"/>
                  </a:ext>
                </a:extLst>
              </a:tr>
              <a:tr h="370850">
                <a:tc>
                  <a:txBody>
                    <a:bodyPr/>
                    <a:lstStyle/>
                    <a:p>
                      <a:pPr marL="0" marR="0" lvl="0" indent="0" algn="r" rtl="1">
                        <a:lnSpc>
                          <a:spcPct val="100000"/>
                        </a:lnSpc>
                        <a:spcBef>
                          <a:spcPts val="0"/>
                        </a:spcBef>
                        <a:spcAft>
                          <a:spcPts val="0"/>
                        </a:spcAft>
                        <a:buNone/>
                      </a:pPr>
                      <a:r>
                        <a:rPr lang="ar" sz="2800" u="none" strike="noStrike" cap="none">
                          <a:solidFill>
                            <a:srgbClr val="15395B"/>
                          </a:solidFill>
                          <a:latin typeface="Calibri"/>
                          <a:ea typeface="Calibri"/>
                          <a:cs typeface="Calibri"/>
                          <a:sym typeface="Calibri"/>
                        </a:rPr>
                        <a:t>2- النظافة الصحية لليدين </a:t>
                      </a:r>
                      <a:endParaRPr/>
                    </a:p>
                  </a:txBody>
                  <a:tcPr marL="91450" marR="91450" marT="45725" marB="45725">
                    <a:solidFill>
                      <a:srgbClr val="E6EFF8"/>
                    </a:solidFill>
                  </a:tcPr>
                </a:tc>
                <a:extLst>
                  <a:ext uri="{0D108BD9-81ED-4DB2-BD59-A6C34878D82A}">
                    <a16:rowId xmlns:a16="http://schemas.microsoft.com/office/drawing/2014/main" val="10002"/>
                  </a:ext>
                </a:extLst>
              </a:tr>
              <a:tr h="370850">
                <a:tc>
                  <a:txBody>
                    <a:bodyPr/>
                    <a:lstStyle/>
                    <a:p>
                      <a:pPr marL="0" marR="0" lvl="0" indent="0" algn="r" rtl="1">
                        <a:lnSpc>
                          <a:spcPct val="100000"/>
                        </a:lnSpc>
                        <a:spcBef>
                          <a:spcPts val="0"/>
                        </a:spcBef>
                        <a:spcAft>
                          <a:spcPts val="0"/>
                        </a:spcAft>
                        <a:buNone/>
                      </a:pPr>
                      <a:r>
                        <a:rPr lang="ar" sz="2800" u="none" strike="noStrike" cap="none">
                          <a:solidFill>
                            <a:srgbClr val="15395B"/>
                          </a:solidFill>
                          <a:latin typeface="Calibri"/>
                          <a:ea typeface="Calibri"/>
                          <a:cs typeface="Calibri"/>
                          <a:sym typeface="Calibri"/>
                        </a:rPr>
                        <a:t>3- حقنة معقمة وذات تصميم آمن </a:t>
                      </a:r>
                      <a:endParaRPr/>
                    </a:p>
                  </a:txBody>
                  <a:tcPr marL="91450" marR="91450" marT="45725" marB="45725">
                    <a:solidFill>
                      <a:srgbClr val="CDE0F2"/>
                    </a:solidFill>
                  </a:tcPr>
                </a:tc>
                <a:extLst>
                  <a:ext uri="{0D108BD9-81ED-4DB2-BD59-A6C34878D82A}">
                    <a16:rowId xmlns:a16="http://schemas.microsoft.com/office/drawing/2014/main" val="10003"/>
                  </a:ext>
                </a:extLst>
              </a:tr>
              <a:tr h="370850">
                <a:tc>
                  <a:txBody>
                    <a:bodyPr/>
                    <a:lstStyle/>
                    <a:p>
                      <a:pPr marL="0" marR="0" lvl="0" indent="0" algn="r" rtl="1">
                        <a:lnSpc>
                          <a:spcPct val="100000"/>
                        </a:lnSpc>
                        <a:spcBef>
                          <a:spcPts val="0"/>
                        </a:spcBef>
                        <a:spcAft>
                          <a:spcPts val="0"/>
                        </a:spcAft>
                        <a:buNone/>
                      </a:pPr>
                      <a:r>
                        <a:rPr lang="ar" sz="2800" u="none" strike="noStrike" cap="none">
                          <a:solidFill>
                            <a:srgbClr val="15395B"/>
                          </a:solidFill>
                          <a:latin typeface="Calibri"/>
                          <a:ea typeface="Calibri"/>
                          <a:cs typeface="Calibri"/>
                          <a:sym typeface="Calibri"/>
                        </a:rPr>
                        <a:t>4- زجاجة (عبوة) معقمة من الدواء ومادة التخفيف</a:t>
                      </a:r>
                      <a:endParaRPr/>
                    </a:p>
                  </a:txBody>
                  <a:tcPr marL="91450" marR="91450" marT="45725" marB="45725">
                    <a:solidFill>
                      <a:srgbClr val="E6EFF8"/>
                    </a:solidFill>
                  </a:tcPr>
                </a:tc>
                <a:extLst>
                  <a:ext uri="{0D108BD9-81ED-4DB2-BD59-A6C34878D82A}">
                    <a16:rowId xmlns:a16="http://schemas.microsoft.com/office/drawing/2014/main" val="10004"/>
                  </a:ext>
                </a:extLst>
              </a:tr>
              <a:tr h="370850">
                <a:tc>
                  <a:txBody>
                    <a:bodyPr/>
                    <a:lstStyle/>
                    <a:p>
                      <a:pPr marL="0" marR="0" lvl="0" indent="0" algn="r" rtl="1">
                        <a:lnSpc>
                          <a:spcPct val="100000"/>
                        </a:lnSpc>
                        <a:spcBef>
                          <a:spcPts val="0"/>
                        </a:spcBef>
                        <a:spcAft>
                          <a:spcPts val="0"/>
                        </a:spcAft>
                        <a:buNone/>
                      </a:pPr>
                      <a:r>
                        <a:rPr lang="ar" sz="2800" u="none" strike="noStrike" cap="none">
                          <a:solidFill>
                            <a:srgbClr val="15395B"/>
                          </a:solidFill>
                          <a:latin typeface="Calibri"/>
                          <a:ea typeface="Calibri"/>
                          <a:cs typeface="Calibri"/>
                          <a:sym typeface="Calibri"/>
                        </a:rPr>
                        <a:t>5- تنظيف الجلد وتعقيمه</a:t>
                      </a:r>
                      <a:endParaRPr/>
                    </a:p>
                  </a:txBody>
                  <a:tcPr marL="91450" marR="91450" marT="45725" marB="45725">
                    <a:solidFill>
                      <a:srgbClr val="CDE0F2"/>
                    </a:solidFill>
                  </a:tcPr>
                </a:tc>
                <a:extLst>
                  <a:ext uri="{0D108BD9-81ED-4DB2-BD59-A6C34878D82A}">
                    <a16:rowId xmlns:a16="http://schemas.microsoft.com/office/drawing/2014/main" val="10005"/>
                  </a:ext>
                </a:extLst>
              </a:tr>
              <a:tr h="370850">
                <a:tc>
                  <a:txBody>
                    <a:bodyPr/>
                    <a:lstStyle/>
                    <a:p>
                      <a:pPr marL="0" marR="0" lvl="0" indent="0" algn="r" rtl="1">
                        <a:lnSpc>
                          <a:spcPct val="100000"/>
                        </a:lnSpc>
                        <a:spcBef>
                          <a:spcPts val="0"/>
                        </a:spcBef>
                        <a:spcAft>
                          <a:spcPts val="0"/>
                        </a:spcAft>
                        <a:buNone/>
                      </a:pPr>
                      <a:r>
                        <a:rPr lang="ar" sz="2800" u="none" strike="noStrike" cap="none">
                          <a:solidFill>
                            <a:srgbClr val="15395B"/>
                          </a:solidFill>
                          <a:latin typeface="Calibri"/>
                          <a:ea typeface="Calibri"/>
                          <a:cs typeface="Calibri"/>
                          <a:sym typeface="Calibri"/>
                        </a:rPr>
                        <a:t>6- التخلص الآمن من الأدوات الحادة</a:t>
                      </a:r>
                      <a:endParaRPr/>
                    </a:p>
                  </a:txBody>
                  <a:tcPr marL="91450" marR="91450" marT="45725" marB="45725">
                    <a:solidFill>
                      <a:srgbClr val="E6EFF8"/>
                    </a:solidFill>
                  </a:tcPr>
                </a:tc>
                <a:extLst>
                  <a:ext uri="{0D108BD9-81ED-4DB2-BD59-A6C34878D82A}">
                    <a16:rowId xmlns:a16="http://schemas.microsoft.com/office/drawing/2014/main" val="10006"/>
                  </a:ext>
                </a:extLst>
              </a:tr>
              <a:tr h="370850">
                <a:tc>
                  <a:txBody>
                    <a:bodyPr/>
                    <a:lstStyle/>
                    <a:p>
                      <a:pPr marL="0" marR="0" lvl="0" indent="0" algn="r" rtl="1">
                        <a:lnSpc>
                          <a:spcPct val="100000"/>
                        </a:lnSpc>
                        <a:spcBef>
                          <a:spcPts val="0"/>
                        </a:spcBef>
                        <a:spcAft>
                          <a:spcPts val="0"/>
                        </a:spcAft>
                        <a:buNone/>
                      </a:pPr>
                      <a:r>
                        <a:rPr lang="ar" sz="2800" u="none" strike="noStrike" cap="none" dirty="0">
                          <a:solidFill>
                            <a:srgbClr val="15395B"/>
                          </a:solidFill>
                          <a:latin typeface="Calibri"/>
                          <a:ea typeface="Calibri"/>
                          <a:cs typeface="Calibri"/>
                          <a:sym typeface="Calibri"/>
                        </a:rPr>
                        <a:t>7- إدارة النفايات بكفاءة </a:t>
                      </a:r>
                      <a:endParaRPr dirty="0"/>
                    </a:p>
                  </a:txBody>
                  <a:tcPr marL="91450" marR="91450" marT="45725" marB="45725">
                    <a:solidFill>
                      <a:srgbClr val="CDE0F2"/>
                    </a:solidFill>
                  </a:tcPr>
                </a:tc>
                <a:extLst>
                  <a:ext uri="{0D108BD9-81ED-4DB2-BD59-A6C34878D82A}">
                    <a16:rowId xmlns:a16="http://schemas.microsoft.com/office/drawing/2014/main" val="10007"/>
                  </a:ext>
                </a:extLst>
              </a:tr>
            </a:tbl>
          </a:graphicData>
        </a:graphic>
      </p:graphicFrame>
      <p:sp>
        <p:nvSpPr>
          <p:cNvPr id="876" name="Google Shape;876;p109"/>
          <p:cNvSpPr txBox="1"/>
          <p:nvPr/>
        </p:nvSpPr>
        <p:spPr>
          <a:xfrm>
            <a:off x="1615440" y="6012281"/>
            <a:ext cx="6096000" cy="523220"/>
          </a:xfrm>
          <a:prstGeom prst="rect">
            <a:avLst/>
          </a:prstGeom>
          <a:noFill/>
          <a:ln>
            <a:noFill/>
          </a:ln>
        </p:spPr>
        <p:txBody>
          <a:bodyPr spcFirstLastPara="1" wrap="square" lIns="91425" tIns="45700" rIns="91425" bIns="45700" rtlCol="1" anchor="t" anchorCtr="0">
            <a:spAutoFit/>
          </a:bodyPr>
          <a:lstStyle/>
          <a:p>
            <a:pPr marL="0" marR="0" lvl="0" indent="0" rtl="1">
              <a:lnSpc>
                <a:spcPct val="100000"/>
              </a:lnSpc>
              <a:spcBef>
                <a:spcPts val="0"/>
              </a:spcBef>
              <a:spcAft>
                <a:spcPts val="0"/>
              </a:spcAft>
              <a:buNone/>
            </a:pPr>
            <a:r>
              <a:rPr lang="ar" sz="1400" b="0" i="0" u="none" strike="noStrike" cap="none" dirty="0">
                <a:solidFill>
                  <a:schemeClr val="dk2"/>
                </a:solidFill>
                <a:latin typeface="Arial"/>
                <a:ea typeface="Arial"/>
                <a:cs typeface="Arial"/>
                <a:sym typeface="Arial"/>
              </a:rPr>
              <a:t>منظمة الصحة العالمية. </a:t>
            </a:r>
            <a:r>
              <a:rPr lang="ar" sz="1400" b="0" i="1" u="none" strike="noStrike" cap="none" dirty="0">
                <a:solidFill>
                  <a:schemeClr val="dk2"/>
                </a:solidFill>
                <a:latin typeface="Arial"/>
                <a:ea typeface="Arial"/>
                <a:cs typeface="Arial"/>
                <a:sym typeface="Arial"/>
              </a:rPr>
              <a:t>التدريب المتقدم على الوقاية من العدوى ومكافحتها: الحقن الآمن وممارسات الحقن الآمن: دليل الطالب</a:t>
            </a:r>
            <a:endParaRPr sz="1400" b="0" i="0" u="none" strike="noStrike" cap="none" dirty="0">
              <a:solidFill>
                <a:schemeClr val="dk2"/>
              </a:solidFill>
              <a:latin typeface="Arial"/>
              <a:ea typeface="Arial"/>
              <a:cs typeface="Arial"/>
              <a:sym typeface="Arial"/>
            </a:endParaRPr>
          </a:p>
        </p:txBody>
      </p:sp>
      <p:sp>
        <p:nvSpPr>
          <p:cNvPr id="877" name="Google Shape;877;p109"/>
          <p:cNvSpPr txBox="1">
            <a:spLocks noGrp="1"/>
          </p:cNvSpPr>
          <p:nvPr>
            <p:ph type="sldNum" idx="12"/>
          </p:nvPr>
        </p:nvSpPr>
        <p:spPr>
          <a:xfrm>
            <a:off x="7274370" y="6273891"/>
            <a:ext cx="1197225" cy="303525"/>
          </a:xfrm>
          <a:prstGeom prst="rect">
            <a:avLst/>
          </a:prstGeom>
          <a:noFill/>
          <a:ln>
            <a:noFill/>
          </a:ln>
        </p:spPr>
        <p:txBody>
          <a:bodyPr spcFirstLastPara="1" wrap="square" lIns="68550" tIns="34275" rIns="68550" bIns="34275" rtlCol="1" anchor="ctr" anchorCtr="0">
            <a:noAutofit/>
          </a:bodyPr>
          <a:lstStyle/>
          <a:p>
            <a:pPr marL="0" marR="0" lvl="0" indent="0" algn="r" rtl="1">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chemeClr val="dk2"/>
                </a:solidFill>
                <a:latin typeface="Arial"/>
                <a:ea typeface="Arial"/>
                <a:cs typeface="Arial"/>
                <a:sym typeface="Arial"/>
              </a:rPr>
              <a:t>65</a:t>
            </a:fld>
            <a:endParaRPr sz="1200" b="0" i="0" u="none" strike="noStrike" cap="none">
              <a:solidFill>
                <a:schemeClr val="dk2"/>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110"/>
          <p:cNvSpPr txBox="1">
            <a:spLocks noGrp="1"/>
          </p:cNvSpPr>
          <p:nvPr>
            <p:ph type="title"/>
          </p:nvPr>
        </p:nvSpPr>
        <p:spPr>
          <a:xfrm>
            <a:off x="382392" y="549865"/>
            <a:ext cx="7805057" cy="1114425"/>
          </a:xfrm>
          <a:prstGeom prst="rect">
            <a:avLst/>
          </a:prstGeom>
          <a:noFill/>
          <a:ln>
            <a:noFill/>
          </a:ln>
        </p:spPr>
        <p:txBody>
          <a:bodyPr spcFirstLastPara="1" wrap="square" lIns="68550" tIns="34275" rIns="68550" bIns="34275" rtlCol="1" anchor="t" anchorCtr="0">
            <a:noAutofit/>
          </a:bodyPr>
          <a:lstStyle/>
          <a:p>
            <a:pPr marL="0" lvl="0" indent="0" algn="r" rtl="1">
              <a:lnSpc>
                <a:spcPct val="100000"/>
              </a:lnSpc>
              <a:spcBef>
                <a:spcPts val="0"/>
              </a:spcBef>
              <a:spcAft>
                <a:spcPts val="0"/>
              </a:spcAft>
              <a:buClr>
                <a:schemeClr val="dk2"/>
              </a:buClr>
              <a:buSzPts val="3200"/>
              <a:buFont typeface="Calibri"/>
              <a:buNone/>
            </a:pPr>
            <a:r>
              <a:rPr lang="ar" sz="4400"/>
              <a:t>التطهير عالي المستوى والتعقيم </a:t>
            </a:r>
            <a:br>
              <a:rPr lang="en-US" sz="2400">
                <a:latin typeface="Arial"/>
                <a:ea typeface="Arial"/>
                <a:cs typeface="Arial"/>
                <a:sym typeface="Arial"/>
              </a:rPr>
            </a:br>
            <a:r>
              <a:rPr lang="ar" sz="2400">
                <a:latin typeface="Arial"/>
                <a:ea typeface="Arial"/>
                <a:cs typeface="Arial"/>
                <a:sym typeface="Arial"/>
              </a:rPr>
              <a:t> </a:t>
            </a:r>
            <a:endParaRPr/>
          </a:p>
        </p:txBody>
      </p:sp>
      <p:sp>
        <p:nvSpPr>
          <p:cNvPr id="884" name="Google Shape;884;p110"/>
          <p:cNvSpPr txBox="1">
            <a:spLocks noGrp="1"/>
          </p:cNvSpPr>
          <p:nvPr>
            <p:ph type="body" idx="1"/>
          </p:nvPr>
        </p:nvSpPr>
        <p:spPr>
          <a:xfrm>
            <a:off x="876300" y="1469571"/>
            <a:ext cx="7391400" cy="4603683"/>
          </a:xfrm>
          <a:prstGeom prst="rect">
            <a:avLst/>
          </a:prstGeom>
          <a:noFill/>
          <a:ln>
            <a:noFill/>
          </a:ln>
        </p:spPr>
        <p:txBody>
          <a:bodyPr spcFirstLastPara="1" wrap="square" lIns="68550" tIns="34275" rIns="68550" bIns="34275" rtlCol="1" anchor="t" anchorCtr="0">
            <a:normAutofit fontScale="40000" lnSpcReduction="20000"/>
          </a:bodyPr>
          <a:lstStyle/>
          <a:p>
            <a:pPr marL="0" lvl="0" indent="0" rtl="1">
              <a:lnSpc>
                <a:spcPct val="100000"/>
              </a:lnSpc>
              <a:spcBef>
                <a:spcPts val="600"/>
              </a:spcBef>
              <a:spcAft>
                <a:spcPts val="0"/>
              </a:spcAft>
              <a:buClr>
                <a:schemeClr val="dk2"/>
              </a:buClr>
              <a:buSzPct val="108107"/>
              <a:buNone/>
            </a:pPr>
            <a:r>
              <a:rPr lang="ar" sz="5500" b="1" dirty="0">
                <a:solidFill>
                  <a:schemeClr val="accent1"/>
                </a:solidFill>
                <a:latin typeface="Calibri"/>
                <a:ea typeface="Calibri"/>
                <a:cs typeface="Calibri"/>
                <a:sym typeface="Calibri"/>
              </a:rPr>
              <a:t>يُقصد بعملية </a:t>
            </a:r>
            <a:r>
              <a:rPr lang="ar" sz="5500" dirty="0">
                <a:solidFill>
                  <a:schemeClr val="dk2"/>
                </a:solidFill>
                <a:latin typeface="Calibri"/>
                <a:ea typeface="Calibri"/>
                <a:cs typeface="Calibri"/>
                <a:sym typeface="Calibri"/>
              </a:rPr>
              <a:t>التطهير عالي المستوى القضاء على كل الكائنات الحية الدقيقة، وليس بالضرورة التخلص من أعداد كبيرة من الجراثيم البكتيرية.</a:t>
            </a:r>
            <a:r>
              <a:rPr lang="ar" sz="5500" dirty="0">
                <a:solidFill>
                  <a:schemeClr val="dk2"/>
                </a:solidFill>
              </a:rPr>
              <a:t> </a:t>
            </a:r>
            <a:endParaRPr dirty="0"/>
          </a:p>
          <a:p>
            <a:pPr marL="1028700" lvl="1" indent="-571500" rtl="1">
              <a:lnSpc>
                <a:spcPct val="100000"/>
              </a:lnSpc>
              <a:spcBef>
                <a:spcPts val="600"/>
              </a:spcBef>
              <a:spcAft>
                <a:spcPts val="0"/>
              </a:spcAft>
              <a:buClr>
                <a:schemeClr val="dk2"/>
              </a:buClr>
              <a:buSzPct val="108107"/>
              <a:buFont typeface="Noto Sans Symbols"/>
              <a:buChar char="▪"/>
            </a:pPr>
            <a:r>
              <a:rPr lang="ar" sz="5500" dirty="0">
                <a:solidFill>
                  <a:schemeClr val="dk2"/>
                </a:solidFill>
              </a:rPr>
              <a:t>تُجرى</a:t>
            </a:r>
            <a:r>
              <a:rPr lang="ar" sz="5500" dirty="0">
                <a:solidFill>
                  <a:schemeClr val="dk2"/>
                </a:solidFill>
                <a:latin typeface="Calibri"/>
                <a:ea typeface="Calibri"/>
                <a:cs typeface="Calibri"/>
                <a:sym typeface="Calibri"/>
              </a:rPr>
              <a:t> هذه العملية بنقع الأدوات في مواد كيميائية سائلة مصنّفة كمطهرات عالية المستوى: 0.55% </a:t>
            </a:r>
            <a:r>
              <a:rPr lang="ar" sz="5500" i="0" dirty="0">
                <a:solidFill>
                  <a:schemeClr val="dk2"/>
                </a:solidFill>
                <a:latin typeface="Calibri"/>
                <a:ea typeface="Calibri"/>
                <a:cs typeface="Calibri"/>
                <a:sym typeface="Calibri"/>
              </a:rPr>
              <a:t>أورثو فثالدهيد</a:t>
            </a:r>
            <a:r>
              <a:rPr lang="ar" sz="5500" dirty="0">
                <a:solidFill>
                  <a:schemeClr val="dk2"/>
                </a:solidFill>
                <a:latin typeface="Calibri"/>
                <a:ea typeface="Calibri"/>
                <a:cs typeface="Calibri"/>
                <a:sym typeface="Calibri"/>
              </a:rPr>
              <a:t>، أو 2% جلوتارالدهيد أو 7.5% بيروكسيد الهيدروجين. وبعد ذلك تُشطف الأدوات جيداً بماء خاضعة لتطهير عالي المستوى ومبردة قبل استخدامها. </a:t>
            </a:r>
            <a:endParaRPr dirty="0"/>
          </a:p>
          <a:p>
            <a:pPr marL="1028700" lvl="1" indent="-571500" rtl="1">
              <a:lnSpc>
                <a:spcPct val="100000"/>
              </a:lnSpc>
              <a:spcBef>
                <a:spcPts val="600"/>
              </a:spcBef>
              <a:spcAft>
                <a:spcPts val="0"/>
              </a:spcAft>
              <a:buClr>
                <a:schemeClr val="dk2"/>
              </a:buClr>
              <a:buSzPct val="108107"/>
              <a:buFont typeface="Noto Sans Symbols"/>
              <a:buChar char="▪"/>
            </a:pPr>
            <a:r>
              <a:rPr lang="ar" sz="5500" dirty="0">
                <a:solidFill>
                  <a:schemeClr val="dk2"/>
                </a:solidFill>
              </a:rPr>
              <a:t>الغليان</a:t>
            </a:r>
            <a:r>
              <a:rPr lang="ar" sz="5500" dirty="0">
                <a:solidFill>
                  <a:schemeClr val="dk2"/>
                </a:solidFill>
                <a:latin typeface="Calibri"/>
                <a:ea typeface="Calibri"/>
                <a:cs typeface="Calibri"/>
                <a:sym typeface="Calibri"/>
              </a:rPr>
              <a:t> أو التبخير لمدة مناسبة (20 دقيقة).</a:t>
            </a:r>
            <a:endParaRPr sz="4600" dirty="0">
              <a:solidFill>
                <a:schemeClr val="dk2"/>
              </a:solidFill>
              <a:latin typeface="Calibri"/>
              <a:ea typeface="Calibri"/>
              <a:cs typeface="Calibri"/>
              <a:sym typeface="Calibri"/>
            </a:endParaRPr>
          </a:p>
          <a:p>
            <a:pPr marL="0" lvl="0" indent="0" rtl="1">
              <a:lnSpc>
                <a:spcPct val="100000"/>
              </a:lnSpc>
              <a:spcBef>
                <a:spcPts val="0"/>
              </a:spcBef>
              <a:spcAft>
                <a:spcPts val="0"/>
              </a:spcAft>
              <a:buClr>
                <a:schemeClr val="dk2"/>
              </a:buClr>
              <a:buSzPct val="54053"/>
              <a:buNone/>
            </a:pPr>
            <a:r>
              <a:rPr lang="ar" sz="5500" b="1" dirty="0">
                <a:solidFill>
                  <a:schemeClr val="accent1"/>
                </a:solidFill>
                <a:latin typeface="Calibri"/>
                <a:ea typeface="Calibri"/>
                <a:cs typeface="Calibri"/>
                <a:sym typeface="Calibri"/>
              </a:rPr>
              <a:t>التعقيم </a:t>
            </a:r>
            <a:r>
              <a:rPr lang="ar" sz="5500" dirty="0">
                <a:solidFill>
                  <a:schemeClr val="dk2"/>
                </a:solidFill>
                <a:latin typeface="Calibri"/>
                <a:ea typeface="Calibri"/>
                <a:cs typeface="Calibri"/>
                <a:sym typeface="Calibri"/>
              </a:rPr>
              <a:t>هو عملية التخلص من وجود الكائنات الحية الدقيقة على الأدوات والمعدات، بما في ذلك الأبواغ</a:t>
            </a:r>
            <a:r>
              <a:rPr lang="ar" sz="5500" dirty="0">
                <a:solidFill>
                  <a:schemeClr val="dk2"/>
                </a:solidFill>
              </a:rPr>
              <a:t>. </a:t>
            </a:r>
            <a:endParaRPr sz="5500" dirty="0"/>
          </a:p>
          <a:p>
            <a:pPr marL="1028700" lvl="1" indent="-571500" rtl="1">
              <a:lnSpc>
                <a:spcPct val="100000"/>
              </a:lnSpc>
              <a:spcBef>
                <a:spcPts val="0"/>
              </a:spcBef>
              <a:spcAft>
                <a:spcPts val="0"/>
              </a:spcAft>
              <a:buClr>
                <a:schemeClr val="dk2"/>
              </a:buClr>
              <a:buSzPct val="100000"/>
              <a:buFont typeface="Noto Sans Symbols"/>
              <a:buChar char="▪"/>
            </a:pPr>
            <a:r>
              <a:rPr lang="ar" sz="5500" dirty="0">
                <a:solidFill>
                  <a:schemeClr val="dk2"/>
                </a:solidFill>
              </a:rPr>
              <a:t>بشكل عام، تخضع الأدوات والقفازات لعملية التعقيم داخل معقم أوتوكلاف عند درجة 121 مئوية و106 كيلوباسكال لمدة 20 دقيقة للأدوات غير المغلفة و30 دقيقة للأدوات المغلفة.</a:t>
            </a:r>
            <a:endParaRPr sz="5500" dirty="0"/>
          </a:p>
          <a:p>
            <a:pPr marL="171450" lvl="0" indent="-95250" rtl="1">
              <a:lnSpc>
                <a:spcPct val="100000"/>
              </a:lnSpc>
              <a:spcBef>
                <a:spcPts val="0"/>
              </a:spcBef>
              <a:spcAft>
                <a:spcPts val="0"/>
              </a:spcAft>
              <a:buClr>
                <a:schemeClr val="dk2"/>
              </a:buClr>
              <a:buSzPct val="46332"/>
              <a:buNone/>
            </a:pPr>
            <a:endParaRPr sz="2800" dirty="0">
              <a:solidFill>
                <a:schemeClr val="dk2"/>
              </a:solidFill>
            </a:endParaRPr>
          </a:p>
          <a:p>
            <a:pPr marL="288036" lvl="0" indent="-173736" rtl="1">
              <a:lnSpc>
                <a:spcPct val="100000"/>
              </a:lnSpc>
              <a:spcBef>
                <a:spcPts val="900"/>
              </a:spcBef>
              <a:spcAft>
                <a:spcPts val="0"/>
              </a:spcAft>
              <a:buClr>
                <a:schemeClr val="dk2"/>
              </a:buClr>
              <a:buSzPct val="144144"/>
              <a:buNone/>
            </a:pPr>
            <a:endParaRPr sz="1800" dirty="0">
              <a:solidFill>
                <a:schemeClr val="dk2"/>
              </a:solidFill>
              <a:latin typeface="Arial"/>
              <a:ea typeface="Arial"/>
              <a:cs typeface="Arial"/>
              <a:sym typeface="Arial"/>
            </a:endParaRPr>
          </a:p>
        </p:txBody>
      </p:sp>
      <p:sp>
        <p:nvSpPr>
          <p:cNvPr id="885" name="Google Shape;885;p110"/>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66</a:t>
            </a:fld>
            <a:endParaRPr sz="1200">
              <a:solidFill>
                <a:schemeClr val="dk2"/>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111"/>
          <p:cNvSpPr txBox="1">
            <a:spLocks noGrp="1"/>
          </p:cNvSpPr>
          <p:nvPr>
            <p:ph type="title"/>
          </p:nvPr>
        </p:nvSpPr>
        <p:spPr>
          <a:xfrm>
            <a:off x="-261256" y="274638"/>
            <a:ext cx="8948056" cy="1143000"/>
          </a:xfrm>
          <a:prstGeom prst="rect">
            <a:avLst/>
          </a:prstGeom>
          <a:noFill/>
          <a:ln>
            <a:noFill/>
          </a:ln>
        </p:spPr>
        <p:txBody>
          <a:bodyPr spcFirstLastPara="1" wrap="square" lIns="91425" tIns="45700" rIns="91425" bIns="45700" rtlCol="1" anchor="ctr" anchorCtr="0">
            <a:normAutofit/>
          </a:bodyPr>
          <a:lstStyle/>
          <a:p>
            <a:pPr marL="0" lvl="0" indent="0" algn="r" rtl="1">
              <a:lnSpc>
                <a:spcPct val="100000"/>
              </a:lnSpc>
              <a:spcBef>
                <a:spcPts val="0"/>
              </a:spcBef>
              <a:spcAft>
                <a:spcPts val="0"/>
              </a:spcAft>
              <a:buClr>
                <a:schemeClr val="dk2"/>
              </a:buClr>
              <a:buSzPts val="4400"/>
              <a:buFont typeface="Calibri"/>
              <a:buNone/>
            </a:pPr>
            <a:r>
              <a:rPr lang="ar" sz="4400" dirty="0"/>
              <a:t>تنظيف الأسطح والأدوات</a:t>
            </a:r>
            <a:endParaRPr dirty="0"/>
          </a:p>
        </p:txBody>
      </p:sp>
      <p:sp>
        <p:nvSpPr>
          <p:cNvPr id="892" name="Google Shape;892;p11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marR="0" lvl="0" indent="0" algn="r" rtl="1">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chemeClr val="dk2"/>
                </a:solidFill>
                <a:latin typeface="Arial"/>
                <a:ea typeface="Arial"/>
                <a:cs typeface="Arial"/>
                <a:sym typeface="Arial"/>
              </a:rPr>
              <a:t>67</a:t>
            </a:fld>
            <a:endParaRPr sz="1200" b="0" i="0" u="none" strike="noStrike" cap="none">
              <a:solidFill>
                <a:schemeClr val="dk2"/>
              </a:solidFill>
              <a:latin typeface="Arial"/>
              <a:ea typeface="Arial"/>
              <a:cs typeface="Arial"/>
              <a:sym typeface="Arial"/>
            </a:endParaRPr>
          </a:p>
        </p:txBody>
      </p:sp>
      <p:sp>
        <p:nvSpPr>
          <p:cNvPr id="893" name="Google Shape;893;p111"/>
          <p:cNvSpPr txBox="1"/>
          <p:nvPr/>
        </p:nvSpPr>
        <p:spPr>
          <a:xfrm>
            <a:off x="533400" y="1440191"/>
            <a:ext cx="7772400" cy="4524275"/>
          </a:xfrm>
          <a:prstGeom prst="rect">
            <a:avLst/>
          </a:prstGeom>
          <a:noFill/>
          <a:ln>
            <a:noFill/>
          </a:ln>
        </p:spPr>
        <p:txBody>
          <a:bodyPr spcFirstLastPara="1" wrap="square" lIns="91425" tIns="45700" rIns="91425" bIns="45700" rtlCol="1" anchor="t" anchorCtr="0">
            <a:spAutoFit/>
          </a:bodyPr>
          <a:lstStyle/>
          <a:p>
            <a:pPr marL="342900" marR="0" lvl="0" indent="-342900" rtl="1">
              <a:lnSpc>
                <a:spcPct val="100000"/>
              </a:lnSpc>
              <a:spcBef>
                <a:spcPts val="0"/>
              </a:spcBef>
              <a:spcAft>
                <a:spcPts val="0"/>
              </a:spcAft>
              <a:buClr>
                <a:schemeClr val="dk2"/>
              </a:buClr>
              <a:buSzPts val="2600"/>
              <a:buFont typeface="Arial"/>
              <a:buChar char="•"/>
            </a:pPr>
            <a:r>
              <a:rPr lang="ar" sz="2400" b="0" i="0" u="none" strike="noStrike" cap="none" dirty="0">
                <a:solidFill>
                  <a:schemeClr val="dk2"/>
                </a:solidFill>
                <a:latin typeface="Calibri"/>
                <a:ea typeface="Calibri"/>
                <a:cs typeface="Calibri"/>
                <a:sym typeface="Calibri"/>
              </a:rPr>
              <a:t>عليك ارتداء القفازات التي تُستخدَم لمرة واحدة في عملية تنظيف الأسطح وتطهيرها. </a:t>
            </a:r>
            <a:endParaRPr sz="2400" b="0" i="0" u="none" strike="noStrike" cap="none" dirty="0">
              <a:solidFill>
                <a:schemeClr val="dk2"/>
              </a:solidFill>
              <a:latin typeface="Calibri"/>
              <a:ea typeface="Calibri"/>
              <a:cs typeface="Calibri"/>
              <a:sym typeface="Calibri"/>
            </a:endParaRPr>
          </a:p>
          <a:p>
            <a:pPr marL="342900" marR="0" lvl="0" indent="-342900" rtl="1">
              <a:lnSpc>
                <a:spcPct val="100000"/>
              </a:lnSpc>
              <a:spcBef>
                <a:spcPts val="0"/>
              </a:spcBef>
              <a:spcAft>
                <a:spcPts val="0"/>
              </a:spcAft>
              <a:buClr>
                <a:schemeClr val="dk2"/>
              </a:buClr>
              <a:buSzPts val="2600"/>
              <a:buFont typeface="Arial"/>
              <a:buChar char="•"/>
            </a:pPr>
            <a:r>
              <a:rPr lang="ar" sz="2400" b="0" i="0" u="none" strike="noStrike" cap="none" dirty="0">
                <a:solidFill>
                  <a:schemeClr val="dk2"/>
                </a:solidFill>
                <a:latin typeface="Calibri"/>
                <a:ea typeface="Calibri"/>
                <a:cs typeface="Calibri"/>
                <a:sym typeface="Calibri"/>
              </a:rPr>
              <a:t>نظّف الأسطح بالماء والصابون، ثم استخدم المطهر. </a:t>
            </a:r>
            <a:endParaRPr sz="2400" b="0" i="0" u="none" strike="noStrike" cap="none" dirty="0">
              <a:solidFill>
                <a:schemeClr val="dk2"/>
              </a:solidFill>
              <a:latin typeface="Calibri"/>
              <a:ea typeface="Calibri"/>
              <a:cs typeface="Calibri"/>
              <a:sym typeface="Calibri"/>
            </a:endParaRPr>
          </a:p>
          <a:p>
            <a:pPr marL="342900" marR="0" lvl="2" indent="-342900" rtl="1">
              <a:lnSpc>
                <a:spcPct val="100000"/>
              </a:lnSpc>
              <a:spcBef>
                <a:spcPts val="0"/>
              </a:spcBef>
              <a:spcAft>
                <a:spcPts val="0"/>
              </a:spcAft>
              <a:buClr>
                <a:schemeClr val="dk2"/>
              </a:buClr>
              <a:buSzPts val="2600"/>
              <a:buFont typeface="Arial"/>
              <a:buChar char="•"/>
            </a:pPr>
            <a:r>
              <a:rPr lang="ar" sz="2400" b="0" i="0" u="none" strike="noStrike" cap="none" dirty="0">
                <a:solidFill>
                  <a:schemeClr val="dk2"/>
                </a:solidFill>
                <a:latin typeface="Calibri"/>
                <a:ea typeface="Calibri"/>
                <a:cs typeface="Calibri"/>
                <a:sym typeface="Calibri"/>
              </a:rPr>
              <a:t>يقلِّل التنظيف بالماء والصابون من عدد الجراثيم والأوساخ والشوائب المنتشرة على السطح. </a:t>
            </a:r>
            <a:endParaRPr sz="2400" b="0" i="0" u="none" strike="noStrike" cap="none" dirty="0">
              <a:solidFill>
                <a:schemeClr val="dk2"/>
              </a:solidFill>
              <a:latin typeface="Calibri"/>
              <a:ea typeface="Calibri"/>
              <a:cs typeface="Calibri"/>
              <a:sym typeface="Calibri"/>
            </a:endParaRPr>
          </a:p>
          <a:p>
            <a:pPr marL="342900" marR="0" lvl="0" indent="-342900" rtl="1">
              <a:lnSpc>
                <a:spcPct val="100000"/>
              </a:lnSpc>
              <a:spcBef>
                <a:spcPts val="0"/>
              </a:spcBef>
              <a:spcAft>
                <a:spcPts val="0"/>
              </a:spcAft>
              <a:buClr>
                <a:schemeClr val="dk2"/>
              </a:buClr>
              <a:buSzPts val="2600"/>
              <a:buFont typeface="Arial"/>
              <a:buChar char="•"/>
            </a:pPr>
            <a:r>
              <a:rPr lang="ar" sz="2400" b="0" i="0" u="none" strike="noStrike" cap="none" dirty="0">
                <a:solidFill>
                  <a:schemeClr val="dk2"/>
                </a:solidFill>
                <a:latin typeface="Calibri"/>
                <a:ea typeface="Calibri"/>
                <a:cs typeface="Calibri"/>
                <a:sym typeface="Calibri"/>
              </a:rPr>
              <a:t>نظّف بانتظام الأسطح التي يتم لمسها باستمرار. </a:t>
            </a:r>
            <a:endParaRPr dirty="0"/>
          </a:p>
          <a:p>
            <a:pPr marL="342900" marR="0" lvl="0" indent="-342900" rtl="1">
              <a:lnSpc>
                <a:spcPct val="100000"/>
              </a:lnSpc>
              <a:spcBef>
                <a:spcPts val="0"/>
              </a:spcBef>
              <a:spcAft>
                <a:spcPts val="0"/>
              </a:spcAft>
              <a:buClr>
                <a:schemeClr val="dk2"/>
              </a:buClr>
              <a:buSzPts val="2400"/>
              <a:buFont typeface="Arial"/>
              <a:buChar char="•"/>
            </a:pPr>
            <a:r>
              <a:rPr lang="ar" sz="2400" b="0" i="0" u="none" strike="noStrike" cap="none" dirty="0">
                <a:solidFill>
                  <a:schemeClr val="dk2"/>
                </a:solidFill>
                <a:latin typeface="Calibri"/>
                <a:ea typeface="Calibri"/>
                <a:cs typeface="Calibri"/>
                <a:sym typeface="Calibri"/>
              </a:rPr>
              <a:t>قد تزداد وتيرة التنظيف والتطهير وفق مستوى الاستخدام.  </a:t>
            </a:r>
            <a:endParaRPr sz="2400" b="0" i="0" u="none" strike="noStrike" cap="none" dirty="0">
              <a:solidFill>
                <a:schemeClr val="dk2"/>
              </a:solidFill>
              <a:latin typeface="Arial"/>
              <a:ea typeface="Arial"/>
              <a:cs typeface="Arial"/>
              <a:sym typeface="Arial"/>
            </a:endParaRPr>
          </a:p>
          <a:p>
            <a:pPr marL="342900" marR="0" lvl="0" indent="-342900" rtl="1">
              <a:lnSpc>
                <a:spcPct val="100000"/>
              </a:lnSpc>
              <a:spcBef>
                <a:spcPts val="0"/>
              </a:spcBef>
              <a:spcAft>
                <a:spcPts val="0"/>
              </a:spcAft>
              <a:buClr>
                <a:schemeClr val="dk2"/>
              </a:buClr>
              <a:buSzPts val="2400"/>
              <a:buFont typeface="Arial"/>
              <a:buChar char="•"/>
            </a:pPr>
            <a:r>
              <a:rPr lang="ar" sz="2400" b="0" i="0" u="none" strike="noStrike" cap="none" dirty="0">
                <a:solidFill>
                  <a:schemeClr val="dk2"/>
                </a:solidFill>
                <a:latin typeface="Calibri"/>
                <a:ea typeface="Calibri"/>
                <a:cs typeface="Calibri"/>
                <a:sym typeface="Calibri"/>
              </a:rPr>
              <a:t>تشمل الأسطح والأدوات المستخدَمة في المستشفيات بشكل رئيسي مكتب تسجيل المرضى، والصيدليات، والكراسي والأبواب والمقاعد في العيادات الخارجية وكذلك خلف الجدران، والحمامات، وخزانات المياه، ونقاط الاتصال في أماكن الخدمات الداخلية. </a:t>
            </a:r>
            <a:endParaRPr sz="2400" b="0" i="0" u="none" strike="noStrike" cap="none" dirty="0">
              <a:solidFill>
                <a:schemeClr val="dk2"/>
              </a:solidFill>
              <a:latin typeface="Arial"/>
              <a:ea typeface="Arial"/>
              <a:cs typeface="Arial"/>
              <a:sym typeface="Arial"/>
            </a:endParaRPr>
          </a:p>
          <a:p>
            <a:pPr marL="0" marR="0" lvl="0" indent="0" rtl="1">
              <a:lnSpc>
                <a:spcPct val="100000"/>
              </a:lnSpc>
              <a:spcBef>
                <a:spcPts val="0"/>
              </a:spcBef>
              <a:spcAft>
                <a:spcPts val="0"/>
              </a:spcAft>
              <a:buNone/>
            </a:pPr>
            <a:endParaRPr sz="2400" b="0" i="0" u="none" strike="noStrike" cap="none" dirty="0">
              <a:solidFill>
                <a:schemeClr val="dk2"/>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1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rtlCol="1" anchor="ctr" anchorCtr="0">
            <a:normAutofit/>
          </a:bodyPr>
          <a:lstStyle/>
          <a:p>
            <a:pPr marL="0" lvl="0" indent="0" algn="r" rtl="1">
              <a:lnSpc>
                <a:spcPct val="100000"/>
              </a:lnSpc>
              <a:spcBef>
                <a:spcPts val="0"/>
              </a:spcBef>
              <a:spcAft>
                <a:spcPts val="0"/>
              </a:spcAft>
              <a:buClr>
                <a:schemeClr val="dk2"/>
              </a:buClr>
              <a:buSzPts val="1800"/>
              <a:buNone/>
            </a:pPr>
            <a:r>
              <a:rPr lang="ar" sz="4400" dirty="0"/>
              <a:t>تطهير الأسطح </a:t>
            </a:r>
            <a:endParaRPr sz="4400" dirty="0"/>
          </a:p>
        </p:txBody>
      </p:sp>
      <p:sp>
        <p:nvSpPr>
          <p:cNvPr id="900" name="Google Shape;900;p112"/>
          <p:cNvSpPr txBox="1">
            <a:spLocks noGrp="1"/>
          </p:cNvSpPr>
          <p:nvPr>
            <p:ph type="body" idx="1"/>
          </p:nvPr>
        </p:nvSpPr>
        <p:spPr>
          <a:xfrm>
            <a:off x="3766458" y="1417638"/>
            <a:ext cx="4920342" cy="4708527"/>
          </a:xfrm>
          <a:prstGeom prst="rect">
            <a:avLst/>
          </a:prstGeom>
          <a:noFill/>
          <a:ln>
            <a:noFill/>
          </a:ln>
        </p:spPr>
        <p:txBody>
          <a:bodyPr spcFirstLastPara="1" wrap="square" lIns="91425" tIns="45700" rIns="91425" bIns="45700" rtlCol="1" anchor="t" anchorCtr="0">
            <a:normAutofit fontScale="85000" lnSpcReduction="10000"/>
          </a:bodyPr>
          <a:lstStyle/>
          <a:p>
            <a:pPr marL="914400" lvl="1" indent="-228600" rtl="1">
              <a:lnSpc>
                <a:spcPct val="100000"/>
              </a:lnSpc>
              <a:spcBef>
                <a:spcPts val="360"/>
              </a:spcBef>
              <a:spcAft>
                <a:spcPts val="0"/>
              </a:spcAft>
              <a:buClr>
                <a:schemeClr val="dk2"/>
              </a:buClr>
              <a:buSzPct val="97297"/>
              <a:buNone/>
            </a:pPr>
            <a:endParaRPr sz="2000" dirty="0">
              <a:solidFill>
                <a:schemeClr val="dk2"/>
              </a:solidFill>
              <a:latin typeface="Quattrocento Sans"/>
              <a:ea typeface="Quattrocento Sans"/>
              <a:cs typeface="Quattrocento Sans"/>
              <a:sym typeface="Quattrocento Sans"/>
            </a:endParaRPr>
          </a:p>
          <a:p>
            <a:pPr marL="457200" lvl="0" indent="-361949" rtl="1">
              <a:lnSpc>
                <a:spcPct val="100000"/>
              </a:lnSpc>
              <a:spcBef>
                <a:spcPts val="420"/>
              </a:spcBef>
              <a:spcAft>
                <a:spcPts val="0"/>
              </a:spcAft>
              <a:buClr>
                <a:schemeClr val="dk2"/>
              </a:buClr>
              <a:buSzPct val="113513"/>
              <a:buChar char="•"/>
            </a:pPr>
            <a:r>
              <a:rPr lang="ar" sz="2400" b="1" dirty="0">
                <a:solidFill>
                  <a:schemeClr val="dk2"/>
                </a:solidFill>
                <a:latin typeface="Calibri"/>
                <a:ea typeface="Calibri"/>
                <a:cs typeface="Calibri"/>
                <a:sym typeface="Calibri"/>
              </a:rPr>
              <a:t>يمكن أيضاً استخدام محاليل التبييض المنزلية المخففة </a:t>
            </a:r>
            <a:r>
              <a:rPr lang="ar" sz="2400" dirty="0">
                <a:solidFill>
                  <a:schemeClr val="dk2"/>
                </a:solidFill>
                <a:latin typeface="Calibri"/>
                <a:ea typeface="Calibri"/>
                <a:cs typeface="Calibri"/>
                <a:sym typeface="Calibri"/>
              </a:rPr>
              <a:t>لتنظيف الأسطح.</a:t>
            </a:r>
            <a:endParaRPr sz="2400" dirty="0">
              <a:solidFill>
                <a:schemeClr val="dk2"/>
              </a:solidFill>
              <a:latin typeface="Calibri"/>
              <a:ea typeface="Calibri"/>
              <a:cs typeface="Calibri"/>
              <a:sym typeface="Calibri"/>
            </a:endParaRPr>
          </a:p>
          <a:p>
            <a:pPr marL="914400" lvl="1" indent="-342900" rtl="1">
              <a:lnSpc>
                <a:spcPct val="100000"/>
              </a:lnSpc>
              <a:spcBef>
                <a:spcPts val="360"/>
              </a:spcBef>
              <a:spcAft>
                <a:spcPts val="0"/>
              </a:spcAft>
              <a:buClr>
                <a:schemeClr val="dk2"/>
              </a:buClr>
              <a:buSzPct val="97297"/>
              <a:buChar char="–"/>
            </a:pPr>
            <a:r>
              <a:rPr lang="ar" sz="2400" b="1" dirty="0">
                <a:solidFill>
                  <a:schemeClr val="accent1"/>
                </a:solidFill>
                <a:latin typeface="Calibri"/>
                <a:ea typeface="Calibri"/>
                <a:cs typeface="Calibri"/>
                <a:sym typeface="Calibri"/>
              </a:rPr>
              <a:t>لا تخلط محلول التبييض المنزلي مع الأمونيا أو أي منظف آخر.</a:t>
            </a:r>
            <a:endParaRPr sz="2400" b="1" dirty="0">
              <a:solidFill>
                <a:schemeClr val="accent1"/>
              </a:solidFill>
              <a:latin typeface="Calibri"/>
              <a:ea typeface="Calibri"/>
              <a:cs typeface="Calibri"/>
              <a:sym typeface="Calibri"/>
            </a:endParaRPr>
          </a:p>
          <a:p>
            <a:pPr marL="914400" lvl="1" indent="-342900" rtl="1">
              <a:lnSpc>
                <a:spcPct val="100000"/>
              </a:lnSpc>
              <a:spcBef>
                <a:spcPts val="360"/>
              </a:spcBef>
              <a:spcAft>
                <a:spcPts val="0"/>
              </a:spcAft>
              <a:buClr>
                <a:schemeClr val="dk2"/>
              </a:buClr>
              <a:buSzPct val="97297"/>
              <a:buFont typeface="Arial"/>
              <a:buChar char="•"/>
            </a:pPr>
            <a:r>
              <a:rPr lang="ar" sz="2400" b="1" dirty="0">
                <a:solidFill>
                  <a:schemeClr val="dk2"/>
                </a:solidFill>
                <a:latin typeface="Calibri"/>
                <a:ea typeface="Calibri"/>
                <a:cs typeface="Calibri"/>
                <a:sym typeface="Calibri"/>
              </a:rPr>
              <a:t>للحصول على محلول مبيض بتركيز 0.5%</a:t>
            </a:r>
            <a:r>
              <a:rPr lang="ar" sz="2400" dirty="0">
                <a:solidFill>
                  <a:schemeClr val="dk2"/>
                </a:solidFill>
                <a:latin typeface="Calibri"/>
                <a:ea typeface="Calibri"/>
                <a:cs typeface="Calibri"/>
                <a:sym typeface="Calibri"/>
              </a:rPr>
              <a:t> من مبيض منزلي بتركيز 5%، اخلط مقداراً واحداً من المبيض مع 9 مقادير من الماء.</a:t>
            </a:r>
            <a:endParaRPr sz="2400" dirty="0">
              <a:solidFill>
                <a:schemeClr val="dk2"/>
              </a:solidFill>
              <a:latin typeface="Calibri"/>
              <a:ea typeface="Calibri"/>
              <a:cs typeface="Calibri"/>
              <a:sym typeface="Calibri"/>
            </a:endParaRPr>
          </a:p>
          <a:p>
            <a:pPr marL="914400" lvl="1" indent="-342900" rtl="1">
              <a:lnSpc>
                <a:spcPct val="100000"/>
              </a:lnSpc>
              <a:spcBef>
                <a:spcPts val="360"/>
              </a:spcBef>
              <a:spcAft>
                <a:spcPts val="0"/>
              </a:spcAft>
              <a:buClr>
                <a:schemeClr val="dk2"/>
              </a:buClr>
              <a:buSzPct val="97297"/>
              <a:buFont typeface="Arial"/>
              <a:buChar char="•"/>
            </a:pPr>
            <a:r>
              <a:rPr lang="ar" sz="2400" b="1" dirty="0">
                <a:solidFill>
                  <a:schemeClr val="dk2"/>
                </a:solidFill>
                <a:latin typeface="Calibri"/>
                <a:ea typeface="Calibri"/>
                <a:cs typeface="Calibri"/>
                <a:sym typeface="Calibri"/>
              </a:rPr>
              <a:t>للحصول على محلول مبيض بتركيز 0.1%</a:t>
            </a:r>
            <a:r>
              <a:rPr lang="ar" sz="2400" dirty="0">
                <a:solidFill>
                  <a:schemeClr val="dk2"/>
                </a:solidFill>
                <a:latin typeface="Calibri"/>
                <a:ea typeface="Calibri"/>
                <a:cs typeface="Calibri"/>
                <a:sym typeface="Calibri"/>
              </a:rPr>
              <a:t> من مبيض منزلي بتركيز 5%، اخلط مقداراً واحداً من المبيض مع 49 مقداراً من الماء.</a:t>
            </a:r>
            <a:endParaRPr sz="2400" dirty="0">
              <a:solidFill>
                <a:schemeClr val="dk2"/>
              </a:solidFill>
              <a:latin typeface="Calibri"/>
              <a:ea typeface="Calibri"/>
              <a:cs typeface="Calibri"/>
              <a:sym typeface="Calibri"/>
            </a:endParaRPr>
          </a:p>
          <a:p>
            <a:pPr marL="457200" lvl="0" indent="-361949" rtl="1">
              <a:lnSpc>
                <a:spcPct val="100000"/>
              </a:lnSpc>
              <a:spcBef>
                <a:spcPts val="420"/>
              </a:spcBef>
              <a:spcAft>
                <a:spcPts val="0"/>
              </a:spcAft>
              <a:buClr>
                <a:schemeClr val="dk2"/>
              </a:buClr>
              <a:buSzPct val="113513"/>
              <a:buChar char="•"/>
            </a:pPr>
            <a:r>
              <a:rPr lang="ar" sz="2400" dirty="0">
                <a:solidFill>
                  <a:schemeClr val="dk2"/>
                </a:solidFill>
                <a:latin typeface="Calibri"/>
                <a:ea typeface="Calibri"/>
                <a:cs typeface="Calibri"/>
                <a:sym typeface="Calibri"/>
              </a:rPr>
              <a:t>ستكون محاليل التبييض فعّالة في التطهير لمدة تصل إلى 24 ساعة. وعليك تحضير هذه المحاليل يومياً.</a:t>
            </a:r>
            <a:endParaRPr sz="2400" dirty="0">
              <a:solidFill>
                <a:schemeClr val="dk2"/>
              </a:solidFill>
              <a:latin typeface="Calibri"/>
              <a:ea typeface="Calibri"/>
              <a:cs typeface="Calibri"/>
              <a:sym typeface="Calibri"/>
            </a:endParaRPr>
          </a:p>
          <a:p>
            <a:pPr marL="571500" lvl="1" indent="0" rtl="1">
              <a:lnSpc>
                <a:spcPct val="100000"/>
              </a:lnSpc>
              <a:spcBef>
                <a:spcPts val="360"/>
              </a:spcBef>
              <a:spcAft>
                <a:spcPts val="0"/>
              </a:spcAft>
              <a:buClr>
                <a:schemeClr val="dk2"/>
              </a:buClr>
              <a:buSzPct val="97297"/>
              <a:buNone/>
            </a:pPr>
            <a:br>
              <a:rPr lang="en-US" sz="2000" dirty="0">
                <a:latin typeface="Quattrocento Sans"/>
                <a:ea typeface="Quattrocento Sans"/>
                <a:cs typeface="Quattrocento Sans"/>
                <a:sym typeface="Quattrocento Sans"/>
              </a:rPr>
            </a:br>
            <a:endParaRPr dirty="0"/>
          </a:p>
        </p:txBody>
      </p:sp>
      <p:grpSp>
        <p:nvGrpSpPr>
          <p:cNvPr id="901" name="Google Shape;901;p112" descr="Cartoon of a worker spraying a disinfectant solution onto a toilet. "/>
          <p:cNvGrpSpPr/>
          <p:nvPr/>
        </p:nvGrpSpPr>
        <p:grpSpPr>
          <a:xfrm>
            <a:off x="356845" y="731835"/>
            <a:ext cx="2879740" cy="4931277"/>
            <a:chOff x="5995645" y="1425075"/>
            <a:chExt cx="2879740" cy="4931277"/>
          </a:xfrm>
        </p:grpSpPr>
        <p:pic>
          <p:nvPicPr>
            <p:cNvPr id="902" name="Google Shape;902;p112" descr="A white sink in a small room&#10;&#10;Description automatically generated"/>
            <p:cNvPicPr preferRelativeResize="0"/>
            <p:nvPr/>
          </p:nvPicPr>
          <p:blipFill rotWithShape="1">
            <a:blip r:embed="rId3">
              <a:alphaModFix/>
            </a:blip>
            <a:srcRect l="12408"/>
            <a:stretch/>
          </p:blipFill>
          <p:spPr>
            <a:xfrm>
              <a:off x="6075908" y="1425075"/>
              <a:ext cx="2799477" cy="4525963"/>
            </a:xfrm>
            <a:prstGeom prst="rect">
              <a:avLst/>
            </a:prstGeom>
            <a:noFill/>
            <a:ln>
              <a:noFill/>
            </a:ln>
          </p:spPr>
        </p:pic>
        <p:pic>
          <p:nvPicPr>
            <p:cNvPr id="903" name="Google Shape;903;p112" descr="Cartoon of a cleaner spraying a toilet with disinfection solution. "/>
            <p:cNvPicPr preferRelativeResize="0"/>
            <p:nvPr/>
          </p:nvPicPr>
          <p:blipFill rotWithShape="1">
            <a:blip r:embed="rId4">
              <a:alphaModFix/>
            </a:blip>
            <a:srcRect/>
            <a:stretch/>
          </p:blipFill>
          <p:spPr>
            <a:xfrm>
              <a:off x="5995645" y="1647825"/>
              <a:ext cx="2201996" cy="4708527"/>
            </a:xfrm>
            <a:prstGeom prst="rect">
              <a:avLst/>
            </a:prstGeom>
            <a:noFill/>
            <a:ln>
              <a:noFill/>
            </a:ln>
          </p:spPr>
        </p:pic>
      </p:grpSp>
      <p:sp>
        <p:nvSpPr>
          <p:cNvPr id="904" name="Google Shape;904;p11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marR="0" lvl="0" indent="0" algn="r" rtl="1">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chemeClr val="dk2"/>
                </a:solidFill>
                <a:latin typeface="Arial"/>
                <a:ea typeface="Arial"/>
                <a:cs typeface="Arial"/>
                <a:sym typeface="Arial"/>
              </a:rPr>
              <a:t>68</a:t>
            </a:fld>
            <a:endParaRPr sz="1200" b="0" i="0" u="none" strike="noStrike" cap="none">
              <a:solidFill>
                <a:schemeClr val="dk2"/>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113"/>
          <p:cNvSpPr txBox="1">
            <a:spLocks noGrp="1"/>
          </p:cNvSpPr>
          <p:nvPr>
            <p:ph type="title"/>
          </p:nvPr>
        </p:nvSpPr>
        <p:spPr>
          <a:xfrm>
            <a:off x="564078" y="6960446"/>
            <a:ext cx="8229600" cy="1143000"/>
          </a:xfrm>
          <a:prstGeom prst="rect">
            <a:avLst/>
          </a:prstGeom>
          <a:noFill/>
          <a:ln>
            <a:noFill/>
          </a:ln>
        </p:spPr>
        <p:txBody>
          <a:bodyPr spcFirstLastPara="1" wrap="square" lIns="91425" tIns="45700" rIns="91425" bIns="45700" rtlCol="1" anchor="ctr" anchorCtr="0">
            <a:normAutofit/>
          </a:bodyPr>
          <a:lstStyle/>
          <a:p>
            <a:pPr marL="0" lvl="0" indent="0" algn="ctr" rtl="1">
              <a:lnSpc>
                <a:spcPct val="100000"/>
              </a:lnSpc>
              <a:spcBef>
                <a:spcPts val="0"/>
              </a:spcBef>
              <a:spcAft>
                <a:spcPts val="0"/>
              </a:spcAft>
              <a:buClr>
                <a:schemeClr val="dk2"/>
              </a:buClr>
              <a:buSzPts val="1800"/>
              <a:buNone/>
            </a:pPr>
            <a:r>
              <a:rPr lang="ar"/>
              <a:t>كيفية تحضير محلول كلور بتركيز 1% </a:t>
            </a:r>
            <a:endParaRPr/>
          </a:p>
        </p:txBody>
      </p:sp>
      <p:pic>
        <p:nvPicPr>
          <p:cNvPr id="911" name="Google Shape;911;p113" descr="Poster showing steps to make .1% chlorine solution to disinfect surfaces in healthcare settings. "/>
          <p:cNvPicPr preferRelativeResize="0"/>
          <p:nvPr/>
        </p:nvPicPr>
        <p:blipFill rotWithShape="1">
          <a:blip r:embed="rId3">
            <a:alphaModFix/>
          </a:blip>
          <a:srcRect/>
          <a:stretch/>
        </p:blipFill>
        <p:spPr>
          <a:xfrm>
            <a:off x="52387" y="0"/>
            <a:ext cx="9039225" cy="6800300"/>
          </a:xfrm>
          <a:prstGeom prst="rect">
            <a:avLst/>
          </a:prstGeom>
          <a:solidFill>
            <a:schemeClr val="lt1"/>
          </a:solidFill>
          <a:ln>
            <a:noFill/>
          </a:ln>
        </p:spPr>
      </p:pic>
      <p:sp>
        <p:nvSpPr>
          <p:cNvPr id="912" name="Google Shape;912;p11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51"/>
          <p:cNvSpPr txBox="1">
            <a:spLocks noGrp="1"/>
          </p:cNvSpPr>
          <p:nvPr>
            <p:ph type="title"/>
          </p:nvPr>
        </p:nvSpPr>
        <p:spPr>
          <a:xfrm>
            <a:off x="431800" y="434270"/>
            <a:ext cx="8157633" cy="1233663"/>
          </a:xfrm>
          <a:prstGeom prst="rect">
            <a:avLst/>
          </a:prstGeom>
          <a:noFill/>
          <a:ln>
            <a:noFill/>
          </a:ln>
        </p:spPr>
        <p:txBody>
          <a:bodyPr spcFirstLastPara="1" wrap="square" lIns="68550" tIns="34275" rIns="68550" bIns="34275" rtlCol="1" anchor="t" anchorCtr="0">
            <a:noAutofit/>
          </a:bodyPr>
          <a:lstStyle/>
          <a:p>
            <a:pPr marL="0" lvl="0" indent="0" rtl="1">
              <a:lnSpc>
                <a:spcPct val="75000"/>
              </a:lnSpc>
              <a:spcBef>
                <a:spcPts val="0"/>
              </a:spcBef>
              <a:spcAft>
                <a:spcPts val="0"/>
              </a:spcAft>
              <a:buSzPts val="3959"/>
              <a:buNone/>
            </a:pPr>
            <a:r>
              <a:rPr lang="ar" sz="3200" dirty="0">
                <a:latin typeface="Calibri"/>
                <a:ea typeface="Calibri"/>
                <a:cs typeface="Calibri"/>
                <a:sym typeface="Calibri"/>
              </a:rPr>
              <a:t>نظرة عامة على التدريب التنشيطي الخاص باستخدام وسائل منع الحمل القابلة للعكس وطويلة المفعول (LARCs)</a:t>
            </a:r>
            <a:endParaRPr sz="3200" dirty="0"/>
          </a:p>
        </p:txBody>
      </p:sp>
      <p:sp>
        <p:nvSpPr>
          <p:cNvPr id="302" name="Google Shape;302;p51"/>
          <p:cNvSpPr/>
          <p:nvPr/>
        </p:nvSpPr>
        <p:spPr>
          <a:xfrm>
            <a:off x="1274233" y="2081949"/>
            <a:ext cx="7315200" cy="3997118"/>
          </a:xfrm>
          <a:prstGeom prst="rect">
            <a:avLst/>
          </a:prstGeom>
          <a:noFill/>
          <a:ln>
            <a:noFill/>
          </a:ln>
        </p:spPr>
        <p:txBody>
          <a:bodyPr spcFirstLastPara="1" wrap="square" lIns="68550" tIns="34275" rIns="68550" bIns="34275" rtlCol="1" anchor="t" anchorCtr="0">
            <a:noAutofit/>
          </a:bodyPr>
          <a:lstStyle/>
          <a:p>
            <a:pPr marL="457200" marR="0" lvl="0" indent="-457200" rtl="1">
              <a:lnSpc>
                <a:spcPct val="100000"/>
              </a:lnSpc>
              <a:spcBef>
                <a:spcPts val="600"/>
              </a:spcBef>
              <a:spcAft>
                <a:spcPts val="0"/>
              </a:spcAft>
              <a:buClr>
                <a:srgbClr val="000000"/>
              </a:buClr>
              <a:buSzPts val="2000"/>
              <a:buFont typeface="Arial"/>
              <a:buChar char="•"/>
            </a:pPr>
            <a:r>
              <a:rPr lang="ar" sz="2400" b="0" i="0" u="none" strike="noStrike" cap="none" dirty="0">
                <a:solidFill>
                  <a:schemeClr val="dk2"/>
                </a:solidFill>
                <a:latin typeface="Calibri"/>
                <a:ea typeface="Calibri"/>
                <a:cs typeface="Calibri"/>
                <a:sym typeface="Calibri"/>
              </a:rPr>
              <a:t>تدريب مصمّم للمتدربين السابقين على التدخلات السريرية ويهدف الآن إلى تجديد معلوماتهم ومهاراتهم واتجهاتهم</a:t>
            </a:r>
            <a:endParaRPr sz="2400" b="0" i="0" u="none" strike="noStrike" cap="none" dirty="0">
              <a:solidFill>
                <a:srgbClr val="000000"/>
              </a:solidFill>
              <a:latin typeface="Arial"/>
              <a:ea typeface="Arial"/>
              <a:cs typeface="Arial"/>
              <a:sym typeface="Arial"/>
            </a:endParaRPr>
          </a:p>
          <a:p>
            <a:pPr marL="457200" marR="0" lvl="0" indent="-457200" rtl="1">
              <a:lnSpc>
                <a:spcPct val="100000"/>
              </a:lnSpc>
              <a:spcBef>
                <a:spcPts val="1200"/>
              </a:spcBef>
              <a:spcAft>
                <a:spcPts val="0"/>
              </a:spcAft>
              <a:buClr>
                <a:srgbClr val="000000"/>
              </a:buClr>
              <a:buSzPts val="2000"/>
              <a:buFont typeface="Arial"/>
              <a:buChar char="•"/>
            </a:pPr>
            <a:r>
              <a:rPr lang="ar" sz="2400" b="0" i="0" u="none" strike="noStrike" cap="none" dirty="0">
                <a:solidFill>
                  <a:schemeClr val="dk2"/>
                </a:solidFill>
                <a:latin typeface="Calibri"/>
                <a:ea typeface="Calibri"/>
                <a:cs typeface="Calibri"/>
                <a:sym typeface="Calibri"/>
              </a:rPr>
              <a:t>تدريب مكمِّل لحزمة التدريبات الشاملة على المشورة في مجال تنظيم الأسرة</a:t>
            </a:r>
            <a:endParaRPr sz="2400" b="0" i="0" u="none" strike="noStrike" cap="none" dirty="0">
              <a:solidFill>
                <a:srgbClr val="000000"/>
              </a:solidFill>
              <a:latin typeface="Arial"/>
              <a:ea typeface="Arial"/>
              <a:cs typeface="Arial"/>
              <a:sym typeface="Arial"/>
            </a:endParaRPr>
          </a:p>
          <a:p>
            <a:pPr marL="457200" marR="0" lvl="0" indent="-457200" rtl="1">
              <a:lnSpc>
                <a:spcPct val="100000"/>
              </a:lnSpc>
              <a:spcBef>
                <a:spcPts val="1200"/>
              </a:spcBef>
              <a:spcAft>
                <a:spcPts val="0"/>
              </a:spcAft>
              <a:buClr>
                <a:srgbClr val="000000"/>
              </a:buClr>
              <a:buSzPts val="2000"/>
              <a:buFont typeface="Arial"/>
              <a:buChar char="•"/>
            </a:pPr>
            <a:r>
              <a:rPr lang="ar" sz="2400" b="0" i="0" u="none" strike="noStrike" cap="none" dirty="0">
                <a:solidFill>
                  <a:schemeClr val="dk2"/>
                </a:solidFill>
                <a:latin typeface="Calibri"/>
                <a:ea typeface="Calibri"/>
                <a:cs typeface="Calibri"/>
                <a:sym typeface="Calibri"/>
              </a:rPr>
              <a:t>تدريب يركّز على توفير خدمات وسائل منع الحمل القابلة للعكس وطويلة المفعول (LARCs)، حيث توجد </a:t>
            </a:r>
            <a:r>
              <a:rPr lang="ar" sz="2400" b="1" i="0" u="none" strike="noStrike" cap="none" dirty="0">
                <a:solidFill>
                  <a:schemeClr val="accent1"/>
                </a:solidFill>
                <a:latin typeface="Calibri"/>
                <a:ea typeface="Calibri"/>
                <a:cs typeface="Calibri"/>
                <a:sym typeface="Calibri"/>
              </a:rPr>
              <a:t>فجوة متعلقة بإمكانات تقديم هذه الخدمات في المناطق المتأثرة بالأزمات</a:t>
            </a:r>
            <a:endParaRPr sz="2400" b="0" i="0" u="none" strike="noStrike" cap="none" dirty="0">
              <a:solidFill>
                <a:schemeClr val="accent1"/>
              </a:solidFill>
              <a:latin typeface="Arial"/>
              <a:ea typeface="Arial"/>
              <a:cs typeface="Arial"/>
              <a:sym typeface="Arial"/>
            </a:endParaRPr>
          </a:p>
          <a:p>
            <a:pPr marL="457200" marR="0" lvl="0" indent="-457200" rtl="1">
              <a:lnSpc>
                <a:spcPct val="100000"/>
              </a:lnSpc>
              <a:spcBef>
                <a:spcPts val="1200"/>
              </a:spcBef>
              <a:spcAft>
                <a:spcPts val="0"/>
              </a:spcAft>
              <a:buClr>
                <a:srgbClr val="000000"/>
              </a:buClr>
              <a:buSzPts val="2000"/>
              <a:buFont typeface="Arial"/>
              <a:buChar char="•"/>
            </a:pPr>
            <a:r>
              <a:rPr lang="ar" sz="2400" b="0" i="0" u="none" strike="noStrike" cap="none" dirty="0">
                <a:solidFill>
                  <a:schemeClr val="dk2"/>
                </a:solidFill>
                <a:latin typeface="Calibri"/>
                <a:ea typeface="Calibri"/>
                <a:cs typeface="Calibri"/>
                <a:sym typeface="Calibri"/>
              </a:rPr>
              <a:t>تدريب مكمِّل </a:t>
            </a:r>
            <a:r>
              <a:rPr lang="ar" sz="2400" b="1" i="0" u="none" strike="noStrike" cap="none" dirty="0">
                <a:solidFill>
                  <a:schemeClr val="dk2"/>
                </a:solidFill>
                <a:latin typeface="Calibri"/>
                <a:ea typeface="Calibri"/>
                <a:cs typeface="Calibri"/>
                <a:sym typeface="Calibri"/>
              </a:rPr>
              <a:t> </a:t>
            </a:r>
            <a:r>
              <a:rPr lang="ar" sz="2400" b="1" i="0" u="none" strike="noStrike" cap="none" dirty="0">
                <a:solidFill>
                  <a:schemeClr val="accent1"/>
                </a:solidFill>
                <a:latin typeface="Calibri"/>
                <a:ea typeface="Calibri"/>
                <a:cs typeface="Calibri"/>
                <a:sym typeface="Calibri"/>
              </a:rPr>
              <a:t>لحزمة الخدمات المبدئية الدنيا (MISP) المعنية بالصحة الجنسية والإنجابية </a:t>
            </a:r>
            <a:endParaRPr sz="2400" b="0" i="0" u="none" strike="noStrike" cap="none" dirty="0">
              <a:solidFill>
                <a:schemeClr val="accent1"/>
              </a:solidFill>
              <a:latin typeface="Calibri"/>
              <a:ea typeface="Calibri"/>
              <a:cs typeface="Calibri"/>
              <a:sym typeface="Calibri"/>
            </a:endParaRPr>
          </a:p>
          <a:p>
            <a:pPr marL="402431" marR="0" lvl="0" indent="-188119" rtl="1">
              <a:lnSpc>
                <a:spcPct val="80000"/>
              </a:lnSpc>
              <a:spcBef>
                <a:spcPts val="975"/>
              </a:spcBef>
              <a:spcAft>
                <a:spcPts val="0"/>
              </a:spcAft>
              <a:buClr>
                <a:srgbClr val="000000"/>
              </a:buClr>
              <a:buSzPts val="2800"/>
              <a:buFont typeface="Arial"/>
              <a:buNone/>
            </a:pPr>
            <a:endParaRPr sz="2400" b="0" i="0" u="none" strike="noStrike" cap="none" dirty="0">
              <a:solidFill>
                <a:schemeClr val="dk2"/>
              </a:solidFill>
              <a:latin typeface="Calibri"/>
              <a:ea typeface="Calibri"/>
              <a:cs typeface="Calibri"/>
              <a:sym typeface="Calibri"/>
            </a:endParaRPr>
          </a:p>
        </p:txBody>
      </p:sp>
      <p:sp>
        <p:nvSpPr>
          <p:cNvPr id="303" name="Google Shape;303;p51" descr="CARE's base is located at Potibonia Camp, which currently houses 22,000 refugees - more than half of which are children."/>
          <p:cNvSpPr/>
          <p:nvPr/>
        </p:nvSpPr>
        <p:spPr>
          <a:xfrm>
            <a:off x="4457700" y="3314700"/>
            <a:ext cx="228600" cy="228600"/>
          </a:xfrm>
          <a:prstGeom prst="rect">
            <a:avLst/>
          </a:prstGeom>
          <a:noFill/>
          <a:ln>
            <a:noFill/>
          </a:ln>
        </p:spPr>
        <p:txBody>
          <a:bodyPr spcFirstLastPara="1" wrap="square" lIns="68550" tIns="34275" rIns="68550" bIns="34275" rtlCol="1" anchor="t" anchorCtr="0">
            <a:noAutofit/>
          </a:bodyPr>
          <a:lstStyle/>
          <a:p>
            <a:pPr marL="0" marR="0" lvl="0" indent="0" algn="l" rtl="1">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Libre Franklin"/>
              <a:ea typeface="Libre Franklin"/>
              <a:cs typeface="Libre Franklin"/>
              <a:sym typeface="Libre Franklin"/>
            </a:endParaRPr>
          </a:p>
        </p:txBody>
      </p:sp>
      <p:sp>
        <p:nvSpPr>
          <p:cNvPr id="304" name="Google Shape;304;p51"/>
          <p:cNvSpPr txBox="1">
            <a:spLocks noGrp="1"/>
          </p:cNvSpPr>
          <p:nvPr>
            <p:ph type="sldNum" idx="12"/>
          </p:nvPr>
        </p:nvSpPr>
        <p:spPr>
          <a:xfrm>
            <a:off x="7487611" y="6208686"/>
            <a:ext cx="1197219" cy="404614"/>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600"/>
              <a:buNone/>
            </a:pPr>
            <a:fld id="{00000000-1234-1234-1234-123412341234}" type="slidenum">
              <a:rPr lang="en-US" sz="1200"/>
              <a:t>7</a:t>
            </a:fld>
            <a:endParaRPr sz="1200"/>
          </a:p>
        </p:txBody>
      </p:sp>
    </p:spTree>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114"/>
          <p:cNvSpPr txBox="1">
            <a:spLocks noGrp="1"/>
          </p:cNvSpPr>
          <p:nvPr>
            <p:ph type="title"/>
          </p:nvPr>
        </p:nvSpPr>
        <p:spPr>
          <a:xfrm>
            <a:off x="1028700" y="1371600"/>
            <a:ext cx="7200900" cy="1114425"/>
          </a:xfrm>
          <a:prstGeom prst="rect">
            <a:avLst/>
          </a:prstGeom>
          <a:noFill/>
          <a:ln>
            <a:noFill/>
          </a:ln>
        </p:spPr>
        <p:txBody>
          <a:bodyPr spcFirstLastPara="1" wrap="square" lIns="68550" tIns="34275" rIns="68550" bIns="34275" rtlCol="1" anchor="t" anchorCtr="0">
            <a:noAutofit/>
          </a:bodyPr>
          <a:lstStyle/>
          <a:p>
            <a:pPr marL="0" lvl="0" indent="0" algn="ctr" rtl="1">
              <a:lnSpc>
                <a:spcPct val="100000"/>
              </a:lnSpc>
              <a:spcBef>
                <a:spcPts val="0"/>
              </a:spcBef>
              <a:spcAft>
                <a:spcPts val="0"/>
              </a:spcAft>
              <a:buClr>
                <a:schemeClr val="dk2"/>
              </a:buClr>
              <a:buSzPts val="3300"/>
              <a:buFont typeface="Calibri"/>
              <a:buNone/>
            </a:pPr>
            <a:r>
              <a:rPr lang="ar"/>
              <a:t>عملية إدارة النفايات </a:t>
            </a:r>
            <a:endParaRPr/>
          </a:p>
        </p:txBody>
      </p:sp>
      <p:sp>
        <p:nvSpPr>
          <p:cNvPr id="919" name="Google Shape;919;p114"/>
          <p:cNvSpPr txBox="1">
            <a:spLocks noGrp="1"/>
          </p:cNvSpPr>
          <p:nvPr>
            <p:ph type="sldNum" idx="12"/>
          </p:nvPr>
        </p:nvSpPr>
        <p:spPr>
          <a:xfrm>
            <a:off x="7425829" y="6000685"/>
            <a:ext cx="1197225" cy="303525"/>
          </a:xfrm>
          <a:prstGeom prst="rect">
            <a:avLst/>
          </a:prstGeom>
          <a:noFill/>
          <a:ln>
            <a:noFill/>
          </a:ln>
        </p:spPr>
        <p:txBody>
          <a:bodyPr spcFirstLastPara="1" wrap="square" lIns="68550" tIns="34275" rIns="68550" bIns="34275" rtlCol="1" anchor="ctr" anchorCtr="0">
            <a:noAutofit/>
          </a:bodyPr>
          <a:lstStyle/>
          <a:p>
            <a:pPr marL="0" marR="0" lvl="0" indent="0" algn="r" rtl="1">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chemeClr val="dk2"/>
                </a:solidFill>
                <a:latin typeface="Arial"/>
                <a:ea typeface="Arial"/>
                <a:cs typeface="Arial"/>
                <a:sym typeface="Arial"/>
              </a:rPr>
              <a:t>70</a:t>
            </a:fld>
            <a:endParaRPr sz="1200" b="0" i="0" u="none" strike="noStrike" cap="none">
              <a:solidFill>
                <a:schemeClr val="dk2"/>
              </a:solidFill>
              <a:latin typeface="Arial"/>
              <a:ea typeface="Arial"/>
              <a:cs typeface="Arial"/>
              <a:sym typeface="Arial"/>
            </a:endParaRPr>
          </a:p>
        </p:txBody>
      </p:sp>
      <p:pic>
        <p:nvPicPr>
          <p:cNvPr id="920" name="Google Shape;920;p114" descr="Flowchart showing waste management process steps: &#10;1. minimizing. &#10;2. segregating. &#10;3. collecting. &#10;4. transporting. &#10;5. storing. &#10;6. treating. &#10;7. disposing. "/>
          <p:cNvPicPr preferRelativeResize="0"/>
          <p:nvPr/>
        </p:nvPicPr>
        <p:blipFill rotWithShape="1">
          <a:blip r:embed="rId3">
            <a:alphaModFix/>
          </a:blip>
          <a:srcRect/>
          <a:stretch/>
        </p:blipFill>
        <p:spPr>
          <a:xfrm>
            <a:off x="92400" y="373833"/>
            <a:ext cx="8959200" cy="5143500"/>
          </a:xfrm>
          <a:prstGeom prst="rect">
            <a:avLst/>
          </a:prstGeom>
          <a:noFill/>
          <a:ln>
            <a:noFill/>
          </a:ln>
        </p:spPr>
      </p:pic>
      <p:sp>
        <p:nvSpPr>
          <p:cNvPr id="921" name="Google Shape;921;p114"/>
          <p:cNvSpPr/>
          <p:nvPr/>
        </p:nvSpPr>
        <p:spPr>
          <a:xfrm>
            <a:off x="8623054" y="5053915"/>
            <a:ext cx="174957" cy="643376"/>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rtlCol="1"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115"/>
          <p:cNvSpPr txBox="1">
            <a:spLocks noGrp="1"/>
          </p:cNvSpPr>
          <p:nvPr>
            <p:ph type="title"/>
          </p:nvPr>
        </p:nvSpPr>
        <p:spPr>
          <a:xfrm>
            <a:off x="653142" y="793568"/>
            <a:ext cx="8072845" cy="1114425"/>
          </a:xfrm>
          <a:prstGeom prst="rect">
            <a:avLst/>
          </a:prstGeom>
          <a:noFill/>
          <a:ln>
            <a:noFill/>
          </a:ln>
        </p:spPr>
        <p:txBody>
          <a:bodyPr spcFirstLastPara="1" wrap="square" lIns="68550" tIns="34275" rIns="68550" bIns="34275" rtlCol="1" anchor="t" anchorCtr="0">
            <a:noAutofit/>
          </a:bodyPr>
          <a:lstStyle/>
          <a:p>
            <a:pPr marL="0" lvl="0" indent="0" algn="ctr" rtl="1">
              <a:lnSpc>
                <a:spcPct val="100000"/>
              </a:lnSpc>
              <a:spcBef>
                <a:spcPts val="0"/>
              </a:spcBef>
              <a:spcAft>
                <a:spcPts val="0"/>
              </a:spcAft>
              <a:buClr>
                <a:schemeClr val="dk2"/>
              </a:buClr>
              <a:buSzPts val="3200"/>
              <a:buFont typeface="Arial"/>
              <a:buNone/>
            </a:pPr>
            <a:r>
              <a:rPr lang="ar" sz="4400">
                <a:latin typeface="Calibri"/>
                <a:ea typeface="Calibri"/>
                <a:cs typeface="Calibri"/>
                <a:sym typeface="Calibri"/>
              </a:rPr>
              <a:t>آداب النظافة التنفسية وآداب العطس والسعال </a:t>
            </a:r>
            <a:endParaRPr sz="4400">
              <a:latin typeface="Calibri"/>
              <a:ea typeface="Calibri"/>
              <a:cs typeface="Calibri"/>
              <a:sym typeface="Calibri"/>
            </a:endParaRPr>
          </a:p>
        </p:txBody>
      </p:sp>
      <p:pic>
        <p:nvPicPr>
          <p:cNvPr id="928" name="Google Shape;928;p115" descr="cartoon showing person blowing their nose in a tissue. "/>
          <p:cNvPicPr preferRelativeResize="0"/>
          <p:nvPr/>
        </p:nvPicPr>
        <p:blipFill rotWithShape="1">
          <a:blip r:embed="rId3">
            <a:alphaModFix/>
          </a:blip>
          <a:srcRect/>
          <a:stretch/>
        </p:blipFill>
        <p:spPr>
          <a:xfrm>
            <a:off x="5110844" y="2400300"/>
            <a:ext cx="2726871" cy="2765466"/>
          </a:xfrm>
          <a:prstGeom prst="rect">
            <a:avLst/>
          </a:prstGeom>
          <a:noFill/>
          <a:ln>
            <a:noFill/>
          </a:ln>
        </p:spPr>
      </p:pic>
      <p:pic>
        <p:nvPicPr>
          <p:cNvPr id="929" name="Google Shape;929;p115" descr="illustration showing person coughing into their elbow. "/>
          <p:cNvPicPr preferRelativeResize="0"/>
          <p:nvPr/>
        </p:nvPicPr>
        <p:blipFill rotWithShape="1">
          <a:blip r:embed="rId4">
            <a:alphaModFix/>
          </a:blip>
          <a:srcRect/>
          <a:stretch/>
        </p:blipFill>
        <p:spPr>
          <a:xfrm>
            <a:off x="1306285" y="2364581"/>
            <a:ext cx="2858984" cy="2967440"/>
          </a:xfrm>
          <a:prstGeom prst="rect">
            <a:avLst/>
          </a:prstGeom>
          <a:noFill/>
          <a:ln>
            <a:noFill/>
          </a:ln>
        </p:spPr>
      </p:pic>
      <p:sp>
        <p:nvSpPr>
          <p:cNvPr id="930" name="Google Shape;930;p115"/>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t>71</a:t>
            </a:fld>
            <a:endParaRPr sz="12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116"/>
          <p:cNvSpPr txBox="1">
            <a:spLocks noGrp="1"/>
          </p:cNvSpPr>
          <p:nvPr>
            <p:ph type="title"/>
          </p:nvPr>
        </p:nvSpPr>
        <p:spPr>
          <a:xfrm>
            <a:off x="312816" y="306205"/>
            <a:ext cx="8398047" cy="1114425"/>
          </a:xfrm>
          <a:prstGeom prst="rect">
            <a:avLst/>
          </a:prstGeom>
          <a:noFill/>
          <a:ln>
            <a:noFill/>
          </a:ln>
        </p:spPr>
        <p:txBody>
          <a:bodyPr spcFirstLastPara="1" wrap="square" lIns="68550" tIns="34275" rIns="68550" bIns="34275" rtlCol="1" anchor="t" anchorCtr="0">
            <a:noAutofit/>
          </a:bodyPr>
          <a:lstStyle/>
          <a:p>
            <a:pPr marL="0" lvl="0" indent="0" algn="ctr" rtl="1">
              <a:lnSpc>
                <a:spcPct val="100000"/>
              </a:lnSpc>
              <a:spcBef>
                <a:spcPts val="0"/>
              </a:spcBef>
              <a:spcAft>
                <a:spcPts val="0"/>
              </a:spcAft>
              <a:buClr>
                <a:schemeClr val="dk2"/>
              </a:buClr>
              <a:buSzPts val="3200"/>
              <a:buFont typeface="Calibri"/>
              <a:buNone/>
            </a:pPr>
            <a:r>
              <a:rPr lang="ar" sz="3200" dirty="0"/>
              <a:t>الاحتياطات النموذجية الواجب اتخاذها أثناء توفير خدمات وسائل منع الحمل القابلة للعكس وطويلة المفعول (LARCs)</a:t>
            </a:r>
            <a:endParaRPr sz="3200" dirty="0"/>
          </a:p>
        </p:txBody>
      </p:sp>
      <p:sp>
        <p:nvSpPr>
          <p:cNvPr id="937" name="Google Shape;937;p116"/>
          <p:cNvSpPr txBox="1">
            <a:spLocks noGrp="1"/>
          </p:cNvSpPr>
          <p:nvPr>
            <p:ph type="body" idx="1"/>
          </p:nvPr>
        </p:nvSpPr>
        <p:spPr>
          <a:xfrm>
            <a:off x="1491101" y="4084840"/>
            <a:ext cx="6718346" cy="1817817"/>
          </a:xfrm>
          <a:prstGeom prst="rect">
            <a:avLst/>
          </a:prstGeom>
          <a:noFill/>
          <a:ln w="9525" cap="flat" cmpd="sng">
            <a:solidFill>
              <a:schemeClr val="accent1"/>
            </a:solidFill>
            <a:prstDash val="solid"/>
            <a:round/>
            <a:headEnd type="none" w="sm" len="sm"/>
            <a:tailEnd type="none" w="sm" len="sm"/>
          </a:ln>
        </p:spPr>
        <p:txBody>
          <a:bodyPr spcFirstLastPara="1" wrap="square" lIns="68550" tIns="34275" rIns="68550" bIns="34275" rtlCol="1" anchor="t" anchorCtr="0">
            <a:noAutofit/>
          </a:bodyPr>
          <a:lstStyle/>
          <a:p>
            <a:pPr marL="0" lvl="0" indent="0" rtl="1">
              <a:lnSpc>
                <a:spcPct val="100000"/>
              </a:lnSpc>
              <a:spcBef>
                <a:spcPts val="600"/>
              </a:spcBef>
              <a:spcAft>
                <a:spcPts val="0"/>
              </a:spcAft>
              <a:buClr>
                <a:schemeClr val="dk2"/>
              </a:buClr>
              <a:buSzPts val="2300"/>
              <a:buNone/>
            </a:pPr>
            <a:r>
              <a:rPr lang="ar" sz="1600" b="1" dirty="0">
                <a:solidFill>
                  <a:schemeClr val="dk2"/>
                </a:solidFill>
                <a:latin typeface="Calibri"/>
                <a:ea typeface="Calibri"/>
                <a:cs typeface="Calibri"/>
                <a:sym typeface="Calibri"/>
              </a:rPr>
              <a:t>يجب التأكد من:</a:t>
            </a:r>
            <a:endParaRPr sz="1600" b="1" dirty="0">
              <a:solidFill>
                <a:schemeClr val="dk2"/>
              </a:solidFill>
              <a:latin typeface="Calibri"/>
              <a:ea typeface="Calibri"/>
              <a:cs typeface="Calibri"/>
              <a:sym typeface="Calibri"/>
            </a:endParaRPr>
          </a:p>
          <a:p>
            <a:pPr marL="288036" lvl="0" indent="-288036" rtl="1">
              <a:lnSpc>
                <a:spcPct val="100000"/>
              </a:lnSpc>
              <a:spcBef>
                <a:spcPts val="600"/>
              </a:spcBef>
              <a:spcAft>
                <a:spcPts val="0"/>
              </a:spcAft>
              <a:buClr>
                <a:schemeClr val="dk2"/>
              </a:buClr>
              <a:buSzPts val="2300"/>
              <a:buChar char="•"/>
            </a:pPr>
            <a:r>
              <a:rPr lang="ar" sz="1600" dirty="0">
                <a:solidFill>
                  <a:schemeClr val="dk2"/>
                </a:solidFill>
                <a:latin typeface="Calibri"/>
                <a:ea typeface="Calibri"/>
                <a:cs typeface="Calibri"/>
                <a:sym typeface="Calibri"/>
              </a:rPr>
              <a:t>نظافة المكان (الطاولة والفراش) الذي تُجرى عليه عملية التركيب وخلوه من الغبار</a:t>
            </a:r>
            <a:endParaRPr sz="1600" dirty="0">
              <a:solidFill>
                <a:schemeClr val="dk2"/>
              </a:solidFill>
              <a:latin typeface="Calibri"/>
              <a:ea typeface="Calibri"/>
              <a:cs typeface="Calibri"/>
              <a:sym typeface="Calibri"/>
            </a:endParaRPr>
          </a:p>
          <a:p>
            <a:pPr marL="288036" lvl="0" indent="-288036" rtl="1">
              <a:lnSpc>
                <a:spcPct val="100000"/>
              </a:lnSpc>
              <a:spcBef>
                <a:spcPts val="600"/>
              </a:spcBef>
              <a:spcAft>
                <a:spcPts val="0"/>
              </a:spcAft>
              <a:buClr>
                <a:schemeClr val="dk2"/>
              </a:buClr>
              <a:buSzPts val="2300"/>
              <a:buChar char="•"/>
            </a:pPr>
            <a:r>
              <a:rPr lang="ar" sz="1600" dirty="0">
                <a:solidFill>
                  <a:schemeClr val="dk2"/>
                </a:solidFill>
                <a:latin typeface="Calibri"/>
                <a:ea typeface="Calibri"/>
                <a:cs typeface="Calibri"/>
                <a:sym typeface="Calibri"/>
              </a:rPr>
              <a:t>عبوات الغرسات (Implant)/اللوالب غير مفتوحة وغير تالفة</a:t>
            </a:r>
            <a:endParaRPr sz="1600" dirty="0">
              <a:solidFill>
                <a:schemeClr val="dk2"/>
              </a:solidFill>
              <a:latin typeface="Calibri"/>
              <a:ea typeface="Calibri"/>
              <a:cs typeface="Calibri"/>
              <a:sym typeface="Calibri"/>
            </a:endParaRPr>
          </a:p>
          <a:p>
            <a:pPr marL="288036" lvl="0" indent="-288036" rtl="1">
              <a:lnSpc>
                <a:spcPct val="100000"/>
              </a:lnSpc>
              <a:spcBef>
                <a:spcPts val="600"/>
              </a:spcBef>
              <a:spcAft>
                <a:spcPts val="0"/>
              </a:spcAft>
              <a:buClr>
                <a:schemeClr val="dk2"/>
              </a:buClr>
              <a:buSzPts val="2300"/>
              <a:buChar char="•"/>
            </a:pPr>
            <a:r>
              <a:rPr lang="ar" sz="1600" dirty="0">
                <a:solidFill>
                  <a:schemeClr val="dk2"/>
                </a:solidFill>
                <a:latin typeface="Calibri"/>
                <a:ea typeface="Calibri"/>
                <a:cs typeface="Calibri"/>
                <a:sym typeface="Calibri"/>
              </a:rPr>
              <a:t>غسل اليدين جيداً بالماء والصابون قبل وبعد كل إجراء طبي</a:t>
            </a:r>
            <a:endParaRPr sz="1600" dirty="0">
              <a:solidFill>
                <a:schemeClr val="dk2"/>
              </a:solidFill>
              <a:latin typeface="Calibri"/>
              <a:ea typeface="Calibri"/>
              <a:cs typeface="Calibri"/>
              <a:sym typeface="Calibri"/>
            </a:endParaRPr>
          </a:p>
          <a:p>
            <a:pPr marL="288036" lvl="0" indent="-288036" rtl="1">
              <a:lnSpc>
                <a:spcPct val="100000"/>
              </a:lnSpc>
              <a:spcBef>
                <a:spcPts val="600"/>
              </a:spcBef>
              <a:spcAft>
                <a:spcPts val="0"/>
              </a:spcAft>
              <a:buClr>
                <a:schemeClr val="dk2"/>
              </a:buClr>
              <a:buSzPts val="2300"/>
              <a:buChar char="•"/>
            </a:pPr>
            <a:r>
              <a:rPr lang="ar" sz="1600" dirty="0">
                <a:solidFill>
                  <a:schemeClr val="dk2"/>
                </a:solidFill>
                <a:latin typeface="Calibri"/>
                <a:ea typeface="Calibri"/>
                <a:cs typeface="Calibri"/>
                <a:sym typeface="Calibri"/>
              </a:rPr>
              <a:t>استخدام تقنية «عدم اللمس» عند تركيب اللولب (IUD)</a:t>
            </a:r>
            <a:endParaRPr sz="1600" dirty="0">
              <a:solidFill>
                <a:schemeClr val="dk2"/>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EE4A9316-F60D-0C7A-333E-81EEBED60A27}"/>
              </a:ext>
            </a:extLst>
          </p:cNvPr>
          <p:cNvGrpSpPr/>
          <p:nvPr/>
        </p:nvGrpSpPr>
        <p:grpSpPr>
          <a:xfrm flipH="1">
            <a:off x="697560" y="1757164"/>
            <a:ext cx="7921231" cy="2269431"/>
            <a:chOff x="697560" y="1757164"/>
            <a:chExt cx="7921231" cy="2269431"/>
          </a:xfrm>
        </p:grpSpPr>
        <p:sp>
          <p:nvSpPr>
            <p:cNvPr id="938" name="Google Shape;938;p116"/>
            <p:cNvSpPr txBox="1"/>
            <p:nvPr/>
          </p:nvSpPr>
          <p:spPr>
            <a:xfrm>
              <a:off x="833090" y="1757164"/>
              <a:ext cx="7567863" cy="253916"/>
            </a:xfrm>
            <a:prstGeom prst="rect">
              <a:avLst/>
            </a:prstGeom>
            <a:solidFill>
              <a:schemeClr val="accent3"/>
            </a:solidFill>
            <a:ln>
              <a:noFill/>
            </a:ln>
          </p:spPr>
          <p:txBody>
            <a:bodyPr spcFirstLastPara="1" wrap="square" lIns="91425" tIns="45700" rIns="91425" bIns="45700" rtlCol="1" anchor="t" anchorCtr="0">
              <a:sp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grpSp>
          <p:nvGrpSpPr>
            <p:cNvPr id="939" name="Google Shape;939;p116"/>
            <p:cNvGrpSpPr/>
            <p:nvPr/>
          </p:nvGrpSpPr>
          <p:grpSpPr>
            <a:xfrm>
              <a:off x="697560" y="1884122"/>
              <a:ext cx="1571569" cy="2142473"/>
              <a:chOff x="2032153" y="1615240"/>
              <a:chExt cx="2095425" cy="2856629"/>
            </a:xfrm>
          </p:grpSpPr>
          <p:grpSp>
            <p:nvGrpSpPr>
              <p:cNvPr id="940" name="Google Shape;940;p116"/>
              <p:cNvGrpSpPr/>
              <p:nvPr/>
            </p:nvGrpSpPr>
            <p:grpSpPr>
              <a:xfrm>
                <a:off x="2286000" y="1615240"/>
                <a:ext cx="1708484" cy="823160"/>
                <a:chOff x="2286000" y="1615240"/>
                <a:chExt cx="1708484" cy="823160"/>
              </a:xfrm>
            </p:grpSpPr>
            <p:sp>
              <p:nvSpPr>
                <p:cNvPr id="941" name="Google Shape;941;p116"/>
                <p:cNvSpPr txBox="1"/>
                <p:nvPr/>
              </p:nvSpPr>
              <p:spPr>
                <a:xfrm>
                  <a:off x="2286000" y="1615240"/>
                  <a:ext cx="1708484" cy="338555"/>
                </a:xfrm>
                <a:prstGeom prst="rect">
                  <a:avLst/>
                </a:prstGeom>
                <a:noFill/>
                <a:ln w="9525" cap="flat" cmpd="sng">
                  <a:solidFill>
                    <a:srgbClr val="235B8F"/>
                  </a:solidFill>
                  <a:prstDash val="solid"/>
                  <a:round/>
                  <a:headEnd type="none" w="sm" len="sm"/>
                  <a:tailEnd type="none" w="sm" len="sm"/>
                </a:ln>
              </p:spPr>
              <p:txBody>
                <a:bodyPr spcFirstLastPara="1" wrap="square" lIns="91425" tIns="45700" rIns="91425" bIns="45700" rtlCol="1" anchor="t" anchorCtr="0">
                  <a:sp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B85231"/>
                    </a:solidFill>
                    <a:latin typeface="Arial"/>
                    <a:ea typeface="Arial"/>
                    <a:cs typeface="Arial"/>
                    <a:sym typeface="Arial"/>
                  </a:endParaRPr>
                </a:p>
              </p:txBody>
            </p:sp>
            <p:sp>
              <p:nvSpPr>
                <p:cNvPr id="942" name="Google Shape;942;p116"/>
                <p:cNvSpPr/>
                <p:nvPr/>
              </p:nvSpPr>
              <p:spPr>
                <a:xfrm>
                  <a:off x="2795336" y="1802105"/>
                  <a:ext cx="689811" cy="636295"/>
                </a:xfrm>
                <a:prstGeom prst="ellipse">
                  <a:avLst/>
                </a:prstGeom>
                <a:solidFill>
                  <a:srgbClr val="EBEBEA"/>
                </a:solidFill>
                <a:ln w="25400" cap="flat" cmpd="sng">
                  <a:solidFill>
                    <a:srgbClr val="863B23"/>
                  </a:solidFill>
                  <a:prstDash val="solid"/>
                  <a:round/>
                  <a:headEnd type="none" w="sm" len="sm"/>
                  <a:tailEnd type="none" w="sm" len="sm"/>
                </a:ln>
              </p:spPr>
              <p:txBody>
                <a:bodyPr spcFirstLastPara="1" wrap="square" lIns="91425" tIns="45700" rIns="91425" bIns="45700" rtlCol="1" anchor="ctr" anchorCtr="0">
                  <a:noAutofit/>
                </a:bodyPr>
                <a:lstStyle/>
                <a:p>
                  <a:pPr marL="0" marR="0" lvl="0" indent="0" algn="ctr" rtl="1">
                    <a:lnSpc>
                      <a:spcPct val="100000"/>
                    </a:lnSpc>
                    <a:spcBef>
                      <a:spcPts val="0"/>
                    </a:spcBef>
                    <a:spcAft>
                      <a:spcPts val="0"/>
                    </a:spcAft>
                    <a:buClr>
                      <a:srgbClr val="000000"/>
                    </a:buClr>
                    <a:buSzPts val="1800"/>
                    <a:buFont typeface="Arial"/>
                    <a:buNone/>
                  </a:pPr>
                  <a:r>
                    <a:rPr lang="fr-FR" sz="1800" b="0" i="0" u="none" strike="noStrike" cap="none" dirty="0">
                      <a:solidFill>
                        <a:srgbClr val="B85231"/>
                      </a:solidFill>
                      <a:latin typeface="Arial Black"/>
                      <a:ea typeface="Arial Black"/>
                      <a:cs typeface="Arial Black"/>
                      <a:sym typeface="Arial Black"/>
                    </a:rPr>
                    <a:t>1</a:t>
                  </a:r>
                  <a:endParaRPr sz="1050" b="0" i="0" u="none" strike="noStrike" cap="none" dirty="0">
                    <a:solidFill>
                      <a:srgbClr val="B85231"/>
                    </a:solidFill>
                    <a:latin typeface="Arial Black"/>
                    <a:ea typeface="Arial Black"/>
                    <a:cs typeface="Arial Black"/>
                    <a:sym typeface="Arial Black"/>
                  </a:endParaRPr>
                </a:p>
              </p:txBody>
            </p:sp>
          </p:grpSp>
          <p:sp>
            <p:nvSpPr>
              <p:cNvPr id="943" name="Google Shape;943;p116"/>
              <p:cNvSpPr txBox="1"/>
              <p:nvPr/>
            </p:nvSpPr>
            <p:spPr>
              <a:xfrm>
                <a:off x="2032153" y="2625265"/>
                <a:ext cx="2095425" cy="1846604"/>
              </a:xfrm>
              <a:prstGeom prst="rect">
                <a:avLst/>
              </a:prstGeom>
              <a:noFill/>
              <a:ln>
                <a:noFill/>
              </a:ln>
            </p:spPr>
            <p:txBody>
              <a:bodyPr spcFirstLastPara="1" wrap="square" lIns="91425" tIns="45700" rIns="91425" bIns="45700" rtlCol="1" anchor="t" anchorCtr="0">
                <a:spAutoFit/>
              </a:bodyPr>
              <a:lstStyle/>
              <a:p>
                <a:pPr marL="0" marR="0" lvl="0" indent="0" algn="ctr" rtl="1">
                  <a:lnSpc>
                    <a:spcPct val="100000"/>
                  </a:lnSpc>
                  <a:spcBef>
                    <a:spcPts val="0"/>
                  </a:spcBef>
                  <a:spcAft>
                    <a:spcPts val="0"/>
                  </a:spcAft>
                  <a:buClr>
                    <a:srgbClr val="000000"/>
                  </a:buClr>
                  <a:buSzPts val="2000"/>
                  <a:buFont typeface="Arial"/>
                  <a:buNone/>
                </a:pPr>
                <a:r>
                  <a:rPr lang="ar" b="0" i="0" u="none" strike="noStrike" cap="none" dirty="0">
                    <a:solidFill>
                      <a:srgbClr val="506687"/>
                    </a:solidFill>
                    <a:latin typeface="Calibri"/>
                    <a:ea typeface="Calibri"/>
                    <a:cs typeface="Calibri"/>
                    <a:sym typeface="Calibri"/>
                  </a:rPr>
                  <a:t>استخدام معدات الوقاية الشخصية الملائمة عند توفير خدمات وسائل منع الحمل القابلة للعكس وطويلة المفعول (LARCs)</a:t>
                </a:r>
                <a:endParaRPr sz="1050" b="0" i="0" u="none" strike="noStrike" cap="none" dirty="0">
                  <a:solidFill>
                    <a:srgbClr val="000000"/>
                  </a:solidFill>
                  <a:latin typeface="Arial"/>
                  <a:ea typeface="Arial"/>
                  <a:cs typeface="Arial"/>
                  <a:sym typeface="Arial"/>
                </a:endParaRPr>
              </a:p>
            </p:txBody>
          </p:sp>
        </p:grpSp>
        <p:grpSp>
          <p:nvGrpSpPr>
            <p:cNvPr id="944" name="Google Shape;944;p116"/>
            <p:cNvGrpSpPr/>
            <p:nvPr/>
          </p:nvGrpSpPr>
          <p:grpSpPr>
            <a:xfrm>
              <a:off x="2149738" y="1880977"/>
              <a:ext cx="1633259" cy="1557532"/>
              <a:chOff x="1998942" y="1615240"/>
              <a:chExt cx="2177678" cy="2076708"/>
            </a:xfrm>
          </p:grpSpPr>
          <p:grpSp>
            <p:nvGrpSpPr>
              <p:cNvPr id="945" name="Google Shape;945;p116"/>
              <p:cNvGrpSpPr/>
              <p:nvPr/>
            </p:nvGrpSpPr>
            <p:grpSpPr>
              <a:xfrm>
                <a:off x="2286000" y="1615240"/>
                <a:ext cx="1708484" cy="823160"/>
                <a:chOff x="2286000" y="1615240"/>
                <a:chExt cx="1708484" cy="823160"/>
              </a:xfrm>
            </p:grpSpPr>
            <p:sp>
              <p:nvSpPr>
                <p:cNvPr id="946" name="Google Shape;946;p116"/>
                <p:cNvSpPr txBox="1"/>
                <p:nvPr/>
              </p:nvSpPr>
              <p:spPr>
                <a:xfrm>
                  <a:off x="2286000" y="1615240"/>
                  <a:ext cx="1708484" cy="338555"/>
                </a:xfrm>
                <a:prstGeom prst="rect">
                  <a:avLst/>
                </a:prstGeom>
                <a:noFill/>
                <a:ln w="9525" cap="flat" cmpd="sng">
                  <a:solidFill>
                    <a:srgbClr val="235B8F"/>
                  </a:solidFill>
                  <a:prstDash val="solid"/>
                  <a:round/>
                  <a:headEnd type="none" w="sm" len="sm"/>
                  <a:tailEnd type="none" w="sm" len="sm"/>
                </a:ln>
              </p:spPr>
              <p:txBody>
                <a:bodyPr spcFirstLastPara="1" wrap="square" lIns="91425" tIns="45700" rIns="91425" bIns="45700" rtlCol="1" anchor="t" anchorCtr="0">
                  <a:sp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B85231"/>
                    </a:solidFill>
                    <a:latin typeface="Arial"/>
                    <a:ea typeface="Arial"/>
                    <a:cs typeface="Arial"/>
                    <a:sym typeface="Arial"/>
                  </a:endParaRPr>
                </a:p>
              </p:txBody>
            </p:sp>
            <p:sp>
              <p:nvSpPr>
                <p:cNvPr id="947" name="Google Shape;947;p116"/>
                <p:cNvSpPr/>
                <p:nvPr/>
              </p:nvSpPr>
              <p:spPr>
                <a:xfrm>
                  <a:off x="2795336" y="1802105"/>
                  <a:ext cx="689811" cy="636295"/>
                </a:xfrm>
                <a:prstGeom prst="ellipse">
                  <a:avLst/>
                </a:prstGeom>
                <a:solidFill>
                  <a:srgbClr val="EBEBEA"/>
                </a:solidFill>
                <a:ln w="25400" cap="flat" cmpd="sng">
                  <a:solidFill>
                    <a:srgbClr val="863B23"/>
                  </a:solidFill>
                  <a:prstDash val="solid"/>
                  <a:round/>
                  <a:headEnd type="none" w="sm" len="sm"/>
                  <a:tailEnd type="none" w="sm" len="sm"/>
                </a:ln>
              </p:spPr>
              <p:txBody>
                <a:bodyPr spcFirstLastPara="1" wrap="square" lIns="91425" tIns="45700" rIns="91425" bIns="45700" rtlCol="1" anchor="ctr" anchorCtr="0">
                  <a:noAutofit/>
                </a:bodyPr>
                <a:lstStyle/>
                <a:p>
                  <a:pPr marL="0" marR="0" lvl="0" indent="0" algn="ctr" rtl="1">
                    <a:lnSpc>
                      <a:spcPct val="100000"/>
                    </a:lnSpc>
                    <a:spcBef>
                      <a:spcPts val="0"/>
                    </a:spcBef>
                    <a:spcAft>
                      <a:spcPts val="0"/>
                    </a:spcAft>
                    <a:buClr>
                      <a:srgbClr val="000000"/>
                    </a:buClr>
                    <a:buSzPts val="1800"/>
                    <a:buFont typeface="Arial"/>
                    <a:buNone/>
                  </a:pPr>
                  <a:r>
                    <a:rPr lang="ar" sz="1800" b="0" i="0" u="none" strike="noStrike" cap="none">
                      <a:solidFill>
                        <a:srgbClr val="B85231"/>
                      </a:solidFill>
                      <a:latin typeface="Arial Black"/>
                      <a:ea typeface="Arial Black"/>
                      <a:cs typeface="Arial Black"/>
                      <a:sym typeface="Arial Black"/>
                    </a:rPr>
                    <a:t>2</a:t>
                  </a:r>
                  <a:endParaRPr sz="1050" b="0" i="0" u="none" strike="noStrike" cap="none">
                    <a:solidFill>
                      <a:srgbClr val="B85231"/>
                    </a:solidFill>
                    <a:latin typeface="Arial Black"/>
                    <a:ea typeface="Arial Black"/>
                    <a:cs typeface="Arial Black"/>
                    <a:sym typeface="Arial Black"/>
                  </a:endParaRPr>
                </a:p>
              </p:txBody>
            </p:sp>
          </p:grpSp>
          <p:sp>
            <p:nvSpPr>
              <p:cNvPr id="948" name="Google Shape;948;p116"/>
              <p:cNvSpPr txBox="1"/>
              <p:nvPr/>
            </p:nvSpPr>
            <p:spPr>
              <a:xfrm>
                <a:off x="1998942" y="2707118"/>
                <a:ext cx="2177678" cy="984830"/>
              </a:xfrm>
              <a:prstGeom prst="rect">
                <a:avLst/>
              </a:prstGeom>
              <a:noFill/>
              <a:ln>
                <a:noFill/>
              </a:ln>
            </p:spPr>
            <p:txBody>
              <a:bodyPr spcFirstLastPara="1" wrap="square" lIns="91425" tIns="45700" rIns="91425" bIns="45700" rtlCol="1" anchor="t" anchorCtr="0">
                <a:spAutoFit/>
              </a:bodyPr>
              <a:lstStyle/>
              <a:p>
                <a:pPr marL="0" marR="0" lvl="0" indent="0" algn="ctr" rtl="1">
                  <a:lnSpc>
                    <a:spcPct val="100000"/>
                  </a:lnSpc>
                  <a:spcBef>
                    <a:spcPts val="0"/>
                  </a:spcBef>
                  <a:spcAft>
                    <a:spcPts val="0"/>
                  </a:spcAft>
                  <a:buClr>
                    <a:srgbClr val="000000"/>
                  </a:buClr>
                  <a:buSzPts val="2000"/>
                  <a:buFont typeface="Arial"/>
                  <a:buNone/>
                </a:pPr>
                <a:r>
                  <a:rPr lang="ar" b="0" i="0" u="none" strike="noStrike" cap="none">
                    <a:solidFill>
                      <a:srgbClr val="506687"/>
                    </a:solidFill>
                    <a:latin typeface="Calibri"/>
                    <a:ea typeface="Calibri"/>
                    <a:cs typeface="Calibri"/>
                    <a:sym typeface="Calibri"/>
                  </a:rPr>
                  <a:t>استخدام المواد والأدوات التي خضعت لتطهير عالي المستوى أو للتعقيم</a:t>
                </a:r>
                <a:endParaRPr sz="1050" b="0" i="0" u="none" strike="noStrike" cap="none">
                  <a:solidFill>
                    <a:srgbClr val="000000"/>
                  </a:solidFill>
                  <a:latin typeface="Arial"/>
                  <a:ea typeface="Arial"/>
                  <a:cs typeface="Arial"/>
                  <a:sym typeface="Arial"/>
                </a:endParaRPr>
              </a:p>
            </p:txBody>
          </p:sp>
        </p:grpSp>
        <p:grpSp>
          <p:nvGrpSpPr>
            <p:cNvPr id="949" name="Google Shape;949;p116"/>
            <p:cNvGrpSpPr/>
            <p:nvPr/>
          </p:nvGrpSpPr>
          <p:grpSpPr>
            <a:xfrm>
              <a:off x="5785042" y="1853865"/>
              <a:ext cx="2833749" cy="1425620"/>
              <a:chOff x="599511" y="1615240"/>
              <a:chExt cx="3778331" cy="1974236"/>
            </a:xfrm>
          </p:grpSpPr>
          <p:grpSp>
            <p:nvGrpSpPr>
              <p:cNvPr id="950" name="Google Shape;950;p116"/>
              <p:cNvGrpSpPr/>
              <p:nvPr/>
            </p:nvGrpSpPr>
            <p:grpSpPr>
              <a:xfrm>
                <a:off x="599511" y="1615240"/>
                <a:ext cx="3394973" cy="884233"/>
                <a:chOff x="599511" y="1615240"/>
                <a:chExt cx="3394973" cy="884233"/>
              </a:xfrm>
            </p:grpSpPr>
            <p:sp>
              <p:nvSpPr>
                <p:cNvPr id="951" name="Google Shape;951;p116"/>
                <p:cNvSpPr txBox="1"/>
                <p:nvPr/>
              </p:nvSpPr>
              <p:spPr>
                <a:xfrm>
                  <a:off x="2286000" y="1615240"/>
                  <a:ext cx="1708484" cy="338555"/>
                </a:xfrm>
                <a:prstGeom prst="rect">
                  <a:avLst/>
                </a:prstGeom>
                <a:noFill/>
                <a:ln w="9525" cap="flat" cmpd="sng">
                  <a:solidFill>
                    <a:srgbClr val="235B8F"/>
                  </a:solidFill>
                  <a:prstDash val="solid"/>
                  <a:round/>
                  <a:headEnd type="none" w="sm" len="sm"/>
                  <a:tailEnd type="none" w="sm" len="sm"/>
                </a:ln>
              </p:spPr>
              <p:txBody>
                <a:bodyPr spcFirstLastPara="1" wrap="square" lIns="91425" tIns="45700" rIns="91425" bIns="45700" rtlCol="1" anchor="t" anchorCtr="0">
                  <a:sp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B85231"/>
                    </a:solidFill>
                    <a:latin typeface="Arial"/>
                    <a:ea typeface="Arial"/>
                    <a:cs typeface="Arial"/>
                    <a:sym typeface="Arial"/>
                  </a:endParaRPr>
                </a:p>
              </p:txBody>
            </p:sp>
            <p:sp>
              <p:nvSpPr>
                <p:cNvPr id="952" name="Google Shape;952;p116"/>
                <p:cNvSpPr/>
                <p:nvPr/>
              </p:nvSpPr>
              <p:spPr>
                <a:xfrm>
                  <a:off x="599511" y="1838604"/>
                  <a:ext cx="689811" cy="660869"/>
                </a:xfrm>
                <a:prstGeom prst="ellipse">
                  <a:avLst/>
                </a:prstGeom>
                <a:solidFill>
                  <a:srgbClr val="EBEBEA"/>
                </a:solidFill>
                <a:ln w="25400" cap="flat" cmpd="sng">
                  <a:solidFill>
                    <a:srgbClr val="863B23"/>
                  </a:solidFill>
                  <a:prstDash val="solid"/>
                  <a:round/>
                  <a:headEnd type="none" w="sm" len="sm"/>
                  <a:tailEnd type="none" w="sm" len="sm"/>
                </a:ln>
              </p:spPr>
              <p:txBody>
                <a:bodyPr spcFirstLastPara="1" wrap="square" lIns="91425" tIns="45700" rIns="91425" bIns="45700" rtlCol="1" anchor="ctr" anchorCtr="0">
                  <a:noAutofit/>
                </a:bodyPr>
                <a:lstStyle/>
                <a:p>
                  <a:pPr marL="0" marR="0" lvl="0" indent="0" algn="ctr" rtl="1">
                    <a:lnSpc>
                      <a:spcPct val="100000"/>
                    </a:lnSpc>
                    <a:spcBef>
                      <a:spcPts val="0"/>
                    </a:spcBef>
                    <a:spcAft>
                      <a:spcPts val="0"/>
                    </a:spcAft>
                    <a:buClr>
                      <a:srgbClr val="000000"/>
                    </a:buClr>
                    <a:buSzPts val="1800"/>
                    <a:buFont typeface="Arial"/>
                    <a:buNone/>
                  </a:pPr>
                  <a:r>
                    <a:rPr lang="ar" sz="1800" b="0" i="0" u="none" strike="noStrike" cap="none">
                      <a:solidFill>
                        <a:srgbClr val="B85231"/>
                      </a:solidFill>
                      <a:latin typeface="Arial Black"/>
                      <a:ea typeface="Arial Black"/>
                      <a:cs typeface="Arial Black"/>
                      <a:sym typeface="Arial Black"/>
                    </a:rPr>
                    <a:t>4</a:t>
                  </a:r>
                  <a:endParaRPr sz="1050" b="0" i="0" u="none" strike="noStrike" cap="none">
                    <a:solidFill>
                      <a:srgbClr val="B85231"/>
                    </a:solidFill>
                    <a:latin typeface="Arial Black"/>
                    <a:ea typeface="Arial Black"/>
                    <a:cs typeface="Arial Black"/>
                    <a:sym typeface="Arial Black"/>
                  </a:endParaRPr>
                </a:p>
              </p:txBody>
            </p:sp>
          </p:grpSp>
          <p:sp>
            <p:nvSpPr>
              <p:cNvPr id="953" name="Google Shape;953;p116"/>
              <p:cNvSpPr txBox="1"/>
              <p:nvPr/>
            </p:nvSpPr>
            <p:spPr>
              <a:xfrm>
                <a:off x="2261732" y="2694477"/>
                <a:ext cx="2116110" cy="894999"/>
              </a:xfrm>
              <a:prstGeom prst="rect">
                <a:avLst/>
              </a:prstGeom>
              <a:noFill/>
              <a:ln>
                <a:noFill/>
              </a:ln>
            </p:spPr>
            <p:txBody>
              <a:bodyPr spcFirstLastPara="1" wrap="square" lIns="91425" tIns="45700" rIns="91425" bIns="45700" rtlCol="1" anchor="t" anchorCtr="0">
                <a:spAutoFit/>
              </a:bodyPr>
              <a:lstStyle/>
              <a:p>
                <a:pPr marL="0" marR="0" lvl="0" indent="0" algn="ctr" rtl="1">
                  <a:lnSpc>
                    <a:spcPct val="100000"/>
                  </a:lnSpc>
                  <a:spcBef>
                    <a:spcPts val="0"/>
                  </a:spcBef>
                  <a:spcAft>
                    <a:spcPts val="0"/>
                  </a:spcAft>
                  <a:buClr>
                    <a:srgbClr val="000000"/>
                  </a:buClr>
                  <a:buSzPts val="1800"/>
                  <a:buFont typeface="Arial"/>
                  <a:buNone/>
                </a:pPr>
                <a:r>
                  <a:rPr lang="ar" sz="1200" b="0" i="0" u="none" strike="noStrike" cap="none">
                    <a:solidFill>
                      <a:srgbClr val="506687"/>
                    </a:solidFill>
                    <a:latin typeface="Calibri"/>
                    <a:ea typeface="Calibri"/>
                    <a:cs typeface="Calibri"/>
                    <a:sym typeface="Calibri"/>
                  </a:rPr>
                  <a:t>التعامل الآمن مع الأدوات الحادة والتخلص من النفايات الملوَّثة</a:t>
                </a:r>
                <a:endParaRPr sz="1050" b="0" i="0" u="none" strike="noStrike" cap="none">
                  <a:solidFill>
                    <a:srgbClr val="000000"/>
                  </a:solidFill>
                  <a:latin typeface="Arial"/>
                  <a:ea typeface="Arial"/>
                  <a:cs typeface="Arial"/>
                  <a:sym typeface="Arial"/>
                </a:endParaRPr>
              </a:p>
            </p:txBody>
          </p:sp>
        </p:grpSp>
        <p:grpSp>
          <p:nvGrpSpPr>
            <p:cNvPr id="954" name="Google Shape;954;p116"/>
            <p:cNvGrpSpPr/>
            <p:nvPr/>
          </p:nvGrpSpPr>
          <p:grpSpPr>
            <a:xfrm>
              <a:off x="3842118" y="1880977"/>
              <a:ext cx="1633259" cy="1341490"/>
              <a:chOff x="2107735" y="1615240"/>
              <a:chExt cx="2177679" cy="1788653"/>
            </a:xfrm>
          </p:grpSpPr>
          <p:grpSp>
            <p:nvGrpSpPr>
              <p:cNvPr id="955" name="Google Shape;955;p116"/>
              <p:cNvGrpSpPr/>
              <p:nvPr/>
            </p:nvGrpSpPr>
            <p:grpSpPr>
              <a:xfrm>
                <a:off x="2286000" y="1615240"/>
                <a:ext cx="1708484" cy="823160"/>
                <a:chOff x="2286000" y="1615240"/>
                <a:chExt cx="1708484" cy="823160"/>
              </a:xfrm>
            </p:grpSpPr>
            <p:sp>
              <p:nvSpPr>
                <p:cNvPr id="956" name="Google Shape;956;p116"/>
                <p:cNvSpPr txBox="1"/>
                <p:nvPr/>
              </p:nvSpPr>
              <p:spPr>
                <a:xfrm>
                  <a:off x="2286000" y="1615240"/>
                  <a:ext cx="1708484" cy="338555"/>
                </a:xfrm>
                <a:prstGeom prst="rect">
                  <a:avLst/>
                </a:prstGeom>
                <a:noFill/>
                <a:ln w="9525" cap="flat" cmpd="sng">
                  <a:solidFill>
                    <a:srgbClr val="235B8F"/>
                  </a:solidFill>
                  <a:prstDash val="solid"/>
                  <a:round/>
                  <a:headEnd type="none" w="sm" len="sm"/>
                  <a:tailEnd type="none" w="sm" len="sm"/>
                </a:ln>
              </p:spPr>
              <p:txBody>
                <a:bodyPr spcFirstLastPara="1" wrap="square" lIns="91425" tIns="45700" rIns="91425" bIns="45700" rtlCol="1" anchor="t" anchorCtr="0">
                  <a:sp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B85231"/>
                    </a:solidFill>
                    <a:latin typeface="Arial"/>
                    <a:ea typeface="Arial"/>
                    <a:cs typeface="Arial"/>
                    <a:sym typeface="Arial"/>
                  </a:endParaRPr>
                </a:p>
              </p:txBody>
            </p:sp>
            <p:sp>
              <p:nvSpPr>
                <p:cNvPr id="957" name="Google Shape;957;p116"/>
                <p:cNvSpPr/>
                <p:nvPr/>
              </p:nvSpPr>
              <p:spPr>
                <a:xfrm>
                  <a:off x="2795336" y="1802105"/>
                  <a:ext cx="689811" cy="636295"/>
                </a:xfrm>
                <a:prstGeom prst="ellipse">
                  <a:avLst/>
                </a:prstGeom>
                <a:solidFill>
                  <a:srgbClr val="EBEBEA"/>
                </a:solidFill>
                <a:ln w="25400" cap="flat" cmpd="sng">
                  <a:solidFill>
                    <a:srgbClr val="863B23"/>
                  </a:solidFill>
                  <a:prstDash val="solid"/>
                  <a:round/>
                  <a:headEnd type="none" w="sm" len="sm"/>
                  <a:tailEnd type="none" w="sm" len="sm"/>
                </a:ln>
              </p:spPr>
              <p:txBody>
                <a:bodyPr spcFirstLastPara="1" wrap="square" lIns="91425" tIns="45700" rIns="91425" bIns="45700" rtlCol="1" anchor="ctr" anchorCtr="0">
                  <a:noAutofit/>
                </a:bodyPr>
                <a:lstStyle/>
                <a:p>
                  <a:pPr marL="0" marR="0" lvl="0" indent="0" algn="ctr" rtl="1">
                    <a:lnSpc>
                      <a:spcPct val="100000"/>
                    </a:lnSpc>
                    <a:spcBef>
                      <a:spcPts val="0"/>
                    </a:spcBef>
                    <a:spcAft>
                      <a:spcPts val="0"/>
                    </a:spcAft>
                    <a:buClr>
                      <a:srgbClr val="000000"/>
                    </a:buClr>
                    <a:buSzPts val="1800"/>
                    <a:buFont typeface="Arial"/>
                    <a:buNone/>
                  </a:pPr>
                  <a:r>
                    <a:rPr lang="ar" sz="1800" b="0" i="0" u="none" strike="noStrike" cap="none">
                      <a:solidFill>
                        <a:srgbClr val="B85231"/>
                      </a:solidFill>
                      <a:latin typeface="Arial Black"/>
                      <a:ea typeface="Arial Black"/>
                      <a:cs typeface="Arial Black"/>
                      <a:sym typeface="Arial Black"/>
                    </a:rPr>
                    <a:t>3</a:t>
                  </a:r>
                  <a:endParaRPr sz="1050" b="0" i="0" u="none" strike="noStrike" cap="none">
                    <a:solidFill>
                      <a:srgbClr val="B85231"/>
                    </a:solidFill>
                    <a:latin typeface="Arial Black"/>
                    <a:ea typeface="Arial Black"/>
                    <a:cs typeface="Arial Black"/>
                    <a:sym typeface="Arial Black"/>
                  </a:endParaRPr>
                </a:p>
              </p:txBody>
            </p:sp>
          </p:grpSp>
          <p:sp>
            <p:nvSpPr>
              <p:cNvPr id="958" name="Google Shape;958;p116"/>
              <p:cNvSpPr txBox="1"/>
              <p:nvPr/>
            </p:nvSpPr>
            <p:spPr>
              <a:xfrm>
                <a:off x="2107735" y="2706320"/>
                <a:ext cx="2177679" cy="697573"/>
              </a:xfrm>
              <a:prstGeom prst="rect">
                <a:avLst/>
              </a:prstGeom>
              <a:noFill/>
              <a:ln>
                <a:noFill/>
              </a:ln>
            </p:spPr>
            <p:txBody>
              <a:bodyPr spcFirstLastPara="1" wrap="square" lIns="91425" tIns="45700" rIns="91425" bIns="45700" rtlCol="1" anchor="t" anchorCtr="0">
                <a:spAutoFit/>
              </a:bodyPr>
              <a:lstStyle/>
              <a:p>
                <a:pPr marL="0" marR="0" lvl="0" indent="0" algn="ctr" rtl="1">
                  <a:lnSpc>
                    <a:spcPct val="100000"/>
                  </a:lnSpc>
                  <a:spcBef>
                    <a:spcPts val="0"/>
                  </a:spcBef>
                  <a:spcAft>
                    <a:spcPts val="0"/>
                  </a:spcAft>
                  <a:buClr>
                    <a:srgbClr val="000000"/>
                  </a:buClr>
                  <a:buSzPts val="2000"/>
                  <a:buFont typeface="Arial"/>
                  <a:buNone/>
                </a:pPr>
                <a:r>
                  <a:rPr lang="ar" b="0" i="0" u="none" strike="noStrike" cap="none" dirty="0">
                    <a:solidFill>
                      <a:srgbClr val="506687"/>
                    </a:solidFill>
                    <a:latin typeface="Calibri"/>
                    <a:ea typeface="Calibri"/>
                    <a:cs typeface="Calibri"/>
                    <a:sym typeface="Calibri"/>
                  </a:rPr>
                  <a:t>اتّباع أسلوب التعقيم والنظافة الصحية لليدين</a:t>
                </a:r>
                <a:endParaRPr sz="1050" b="0" i="0" u="none" strike="noStrike" cap="none" dirty="0">
                  <a:solidFill>
                    <a:srgbClr val="000000"/>
                  </a:solidFill>
                  <a:latin typeface="Arial"/>
                  <a:ea typeface="Arial"/>
                  <a:cs typeface="Arial"/>
                  <a:sym typeface="Arial"/>
                </a:endParaRPr>
              </a:p>
            </p:txBody>
          </p:sp>
        </p:grpSp>
        <p:grpSp>
          <p:nvGrpSpPr>
            <p:cNvPr id="959" name="Google Shape;959;p116"/>
            <p:cNvGrpSpPr/>
            <p:nvPr/>
          </p:nvGrpSpPr>
          <p:grpSpPr>
            <a:xfrm>
              <a:off x="5472669" y="1853865"/>
              <a:ext cx="2478043" cy="1587768"/>
              <a:chOff x="2258503" y="1395349"/>
              <a:chExt cx="3304056" cy="2117025"/>
            </a:xfrm>
          </p:grpSpPr>
          <p:grpSp>
            <p:nvGrpSpPr>
              <p:cNvPr id="960" name="Google Shape;960;p116"/>
              <p:cNvGrpSpPr/>
              <p:nvPr/>
            </p:nvGrpSpPr>
            <p:grpSpPr>
              <a:xfrm>
                <a:off x="2327500" y="1395349"/>
                <a:ext cx="3235059" cy="970331"/>
                <a:chOff x="2327500" y="1395349"/>
                <a:chExt cx="3235059" cy="970331"/>
              </a:xfrm>
            </p:grpSpPr>
            <p:sp>
              <p:nvSpPr>
                <p:cNvPr id="961" name="Google Shape;961;p116"/>
                <p:cNvSpPr txBox="1"/>
                <p:nvPr/>
              </p:nvSpPr>
              <p:spPr>
                <a:xfrm>
                  <a:off x="2327500" y="1395349"/>
                  <a:ext cx="1708483" cy="338554"/>
                </a:xfrm>
                <a:prstGeom prst="rect">
                  <a:avLst/>
                </a:prstGeom>
                <a:noFill/>
                <a:ln w="9525" cap="flat" cmpd="sng">
                  <a:solidFill>
                    <a:srgbClr val="235B8F"/>
                  </a:solidFill>
                  <a:prstDash val="solid"/>
                  <a:round/>
                  <a:headEnd type="none" w="sm" len="sm"/>
                  <a:tailEnd type="none" w="sm" len="sm"/>
                </a:ln>
              </p:spPr>
              <p:txBody>
                <a:bodyPr spcFirstLastPara="1" wrap="square" lIns="91425" tIns="45700" rIns="91425" bIns="45700" rtlCol="1" anchor="t" anchorCtr="0">
                  <a:spAutoFit/>
                </a:bodyPr>
                <a:lstStyle/>
                <a:p>
                  <a:pPr marL="0" marR="0" lvl="0" indent="0" algn="l" rtl="1">
                    <a:lnSpc>
                      <a:spcPct val="100000"/>
                    </a:lnSpc>
                    <a:spcBef>
                      <a:spcPts val="0"/>
                    </a:spcBef>
                    <a:spcAft>
                      <a:spcPts val="0"/>
                    </a:spcAft>
                    <a:buClr>
                      <a:srgbClr val="000000"/>
                    </a:buClr>
                    <a:buSzPts val="1050"/>
                    <a:buFont typeface="Arial"/>
                    <a:buNone/>
                  </a:pPr>
                  <a:endParaRPr sz="1050" b="0" i="0" u="none" strike="noStrike" cap="none">
                    <a:solidFill>
                      <a:srgbClr val="B85231"/>
                    </a:solidFill>
                    <a:latin typeface="Arial"/>
                    <a:ea typeface="Arial"/>
                    <a:cs typeface="Arial"/>
                    <a:sym typeface="Arial"/>
                  </a:endParaRPr>
                </a:p>
              </p:txBody>
            </p:sp>
            <p:sp>
              <p:nvSpPr>
                <p:cNvPr id="962" name="Google Shape;962;p116"/>
                <p:cNvSpPr/>
                <p:nvPr/>
              </p:nvSpPr>
              <p:spPr>
                <a:xfrm>
                  <a:off x="4872749" y="1604969"/>
                  <a:ext cx="689810" cy="760711"/>
                </a:xfrm>
                <a:prstGeom prst="ellipse">
                  <a:avLst/>
                </a:prstGeom>
                <a:solidFill>
                  <a:srgbClr val="EBEBEA"/>
                </a:solidFill>
                <a:ln w="25400" cap="flat" cmpd="sng">
                  <a:solidFill>
                    <a:srgbClr val="863B23"/>
                  </a:solidFill>
                  <a:prstDash val="solid"/>
                  <a:round/>
                  <a:headEnd type="none" w="sm" len="sm"/>
                  <a:tailEnd type="none" w="sm" len="sm"/>
                </a:ln>
              </p:spPr>
              <p:txBody>
                <a:bodyPr spcFirstLastPara="1" wrap="square" lIns="91425" tIns="45700" rIns="91425" bIns="45700" rtlCol="1" anchor="ctr" anchorCtr="0">
                  <a:noAutofit/>
                </a:bodyPr>
                <a:lstStyle/>
                <a:p>
                  <a:pPr marL="0" marR="0" lvl="0" indent="0" algn="ctr" rtl="1">
                    <a:lnSpc>
                      <a:spcPct val="100000"/>
                    </a:lnSpc>
                    <a:spcBef>
                      <a:spcPts val="0"/>
                    </a:spcBef>
                    <a:spcAft>
                      <a:spcPts val="0"/>
                    </a:spcAft>
                    <a:buClr>
                      <a:srgbClr val="000000"/>
                    </a:buClr>
                    <a:buSzPts val="1800"/>
                    <a:buFont typeface="Arial"/>
                    <a:buNone/>
                  </a:pPr>
                  <a:r>
                    <a:rPr lang="fr-FR" sz="1800" b="0" i="0" u="none" strike="noStrike" cap="none" dirty="0">
                      <a:solidFill>
                        <a:srgbClr val="B85231"/>
                      </a:solidFill>
                      <a:latin typeface="Arial Black"/>
                      <a:ea typeface="Arial Black"/>
                      <a:cs typeface="Arial Black"/>
                      <a:sym typeface="Arial Black"/>
                    </a:rPr>
                    <a:t>5</a:t>
                  </a:r>
                  <a:endParaRPr sz="1050" b="0" i="0" u="none" strike="noStrike" cap="none" dirty="0">
                    <a:solidFill>
                      <a:srgbClr val="B85231"/>
                    </a:solidFill>
                    <a:latin typeface="Arial Black"/>
                    <a:ea typeface="Arial Black"/>
                    <a:cs typeface="Arial Black"/>
                    <a:sym typeface="Arial Black"/>
                  </a:endParaRPr>
                </a:p>
              </p:txBody>
            </p:sp>
          </p:grpSp>
          <p:sp>
            <p:nvSpPr>
              <p:cNvPr id="963" name="Google Shape;963;p116"/>
              <p:cNvSpPr txBox="1"/>
              <p:nvPr/>
            </p:nvSpPr>
            <p:spPr>
              <a:xfrm>
                <a:off x="2258503" y="2527543"/>
                <a:ext cx="2095424" cy="984831"/>
              </a:xfrm>
              <a:prstGeom prst="rect">
                <a:avLst/>
              </a:prstGeom>
              <a:noFill/>
              <a:ln>
                <a:noFill/>
              </a:ln>
            </p:spPr>
            <p:txBody>
              <a:bodyPr spcFirstLastPara="1" wrap="square" lIns="91425" tIns="45700" rIns="91425" bIns="45700" rtlCol="1" anchor="t" anchorCtr="0">
                <a:spAutoFit/>
              </a:bodyPr>
              <a:lstStyle/>
              <a:p>
                <a:pPr marL="0" marR="0" lvl="0" indent="0" algn="ctr" rtl="1">
                  <a:lnSpc>
                    <a:spcPct val="100000"/>
                  </a:lnSpc>
                  <a:spcBef>
                    <a:spcPts val="0"/>
                  </a:spcBef>
                  <a:spcAft>
                    <a:spcPts val="0"/>
                  </a:spcAft>
                  <a:buClr>
                    <a:srgbClr val="000000"/>
                  </a:buClr>
                  <a:buSzPts val="2000"/>
                  <a:buFont typeface="Arial"/>
                  <a:buNone/>
                </a:pPr>
                <a:r>
                  <a:rPr lang="ar" b="0" i="0" u="none" strike="noStrike" cap="none">
                    <a:solidFill>
                      <a:srgbClr val="506687"/>
                    </a:solidFill>
                    <a:latin typeface="Calibri"/>
                    <a:ea typeface="Calibri"/>
                    <a:cs typeface="Calibri"/>
                    <a:sym typeface="Calibri"/>
                  </a:rPr>
                  <a:t>استخدام تقنية «عدم اللمس» عند تركيب اللولب (IUD)</a:t>
                </a:r>
                <a:endParaRPr sz="1050" b="0" i="0" u="none" strike="noStrike" cap="none">
                  <a:solidFill>
                    <a:srgbClr val="000000"/>
                  </a:solidFill>
                  <a:latin typeface="Arial"/>
                  <a:ea typeface="Arial"/>
                  <a:cs typeface="Arial"/>
                  <a:sym typeface="Arial"/>
                </a:endParaRPr>
              </a:p>
            </p:txBody>
          </p:sp>
        </p:grpSp>
      </p:grpSp>
      <p:sp>
        <p:nvSpPr>
          <p:cNvPr id="964" name="Google Shape;964;p11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72</a:t>
            </a:fld>
            <a:endParaRPr sz="1200">
              <a:solidFill>
                <a:schemeClr val="dk2"/>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17"/>
          <p:cNvSpPr txBox="1">
            <a:spLocks noGrp="1"/>
          </p:cNvSpPr>
          <p:nvPr>
            <p:ph type="title" idx="4294967295"/>
          </p:nvPr>
        </p:nvSpPr>
        <p:spPr>
          <a:xfrm>
            <a:off x="457200" y="136523"/>
            <a:ext cx="8229600" cy="1143000"/>
          </a:xfrm>
          <a:prstGeom prst="rect">
            <a:avLst/>
          </a:prstGeom>
          <a:noFill/>
          <a:ln>
            <a:noFill/>
          </a:ln>
        </p:spPr>
        <p:txBody>
          <a:bodyPr spcFirstLastPara="1" wrap="square" lIns="91425" tIns="45700" rIns="91425" bIns="45700" rtlCol="1" anchor="ctr" anchorCtr="0">
            <a:noAutofit/>
          </a:bodyPr>
          <a:lstStyle/>
          <a:p>
            <a:pPr marL="0" lvl="0" indent="0" algn="ctr" rtl="1">
              <a:lnSpc>
                <a:spcPct val="100000"/>
              </a:lnSpc>
              <a:spcBef>
                <a:spcPts val="0"/>
              </a:spcBef>
              <a:spcAft>
                <a:spcPts val="0"/>
              </a:spcAft>
              <a:buSzPts val="3300"/>
              <a:buNone/>
            </a:pPr>
            <a:r>
              <a:rPr lang="ar" sz="4000" b="1" i="0">
                <a:solidFill>
                  <a:srgbClr val="506687"/>
                </a:solidFill>
                <a:latin typeface="Calibri"/>
                <a:ea typeface="Calibri"/>
                <a:cs typeface="Calibri"/>
                <a:sym typeface="Calibri"/>
              </a:rPr>
              <a:t>متطلبات القفازات الخاصة بتركيب وإزالة اللولب (IUD) أو الغرسة (Implant)</a:t>
            </a:r>
            <a:endParaRPr sz="4000"/>
          </a:p>
        </p:txBody>
      </p:sp>
      <p:graphicFrame>
        <p:nvGraphicFramePr>
          <p:cNvPr id="971" name="Google Shape;971;p117"/>
          <p:cNvGraphicFramePr/>
          <p:nvPr>
            <p:extLst>
              <p:ext uri="{D42A27DB-BD31-4B8C-83A1-F6EECF244321}">
                <p14:modId xmlns:p14="http://schemas.microsoft.com/office/powerpoint/2010/main" val="3102248681"/>
              </p:ext>
            </p:extLst>
          </p:nvPr>
        </p:nvGraphicFramePr>
        <p:xfrm>
          <a:off x="1194583" y="1371729"/>
          <a:ext cx="7006450" cy="4793313"/>
        </p:xfrm>
        <a:graphic>
          <a:graphicData uri="http://schemas.openxmlformats.org/drawingml/2006/table">
            <a:tbl>
              <a:tblPr rtl="1" firstRow="1">
                <a:noFill/>
                <a:tableStyleId>{3CE94123-F8F3-4C26-BC5A-E7746B5D8D28}</a:tableStyleId>
              </a:tblPr>
              <a:tblGrid>
                <a:gridCol w="2759150">
                  <a:extLst>
                    <a:ext uri="{9D8B030D-6E8A-4147-A177-3AD203B41FA5}">
                      <a16:colId xmlns:a16="http://schemas.microsoft.com/office/drawing/2014/main" val="20000"/>
                    </a:ext>
                  </a:extLst>
                </a:gridCol>
                <a:gridCol w="1844450">
                  <a:extLst>
                    <a:ext uri="{9D8B030D-6E8A-4147-A177-3AD203B41FA5}">
                      <a16:colId xmlns:a16="http://schemas.microsoft.com/office/drawing/2014/main" val="20001"/>
                    </a:ext>
                  </a:extLst>
                </a:gridCol>
                <a:gridCol w="2402850">
                  <a:extLst>
                    <a:ext uri="{9D8B030D-6E8A-4147-A177-3AD203B41FA5}">
                      <a16:colId xmlns:a16="http://schemas.microsoft.com/office/drawing/2014/main" val="20002"/>
                    </a:ext>
                  </a:extLst>
                </a:gridCol>
              </a:tblGrid>
              <a:tr h="424275">
                <a:tc>
                  <a:txBody>
                    <a:bodyPr/>
                    <a:lstStyle/>
                    <a:p>
                      <a:pPr marL="0" marR="0" lvl="0" indent="0" algn="ctr" rtl="1">
                        <a:lnSpc>
                          <a:spcPct val="107000"/>
                        </a:lnSpc>
                        <a:spcBef>
                          <a:spcPts val="0"/>
                        </a:spcBef>
                        <a:spcAft>
                          <a:spcPts val="0"/>
                        </a:spcAft>
                        <a:buClr>
                          <a:schemeClr val="dk1"/>
                        </a:buClr>
                        <a:buSzPts val="1100"/>
                        <a:buFont typeface="Gill Sans"/>
                        <a:buNone/>
                      </a:pPr>
                      <a:r>
                        <a:rPr lang="ar" sz="1400" b="1" u="none" strike="noStrike" cap="none" dirty="0">
                          <a:solidFill>
                            <a:srgbClr val="15395B"/>
                          </a:solidFill>
                          <a:latin typeface="Calibri"/>
                          <a:ea typeface="Calibri"/>
                          <a:cs typeface="Calibri"/>
                          <a:sym typeface="Calibri"/>
                        </a:rPr>
                        <a:t>المهمة أو النشاط</a:t>
                      </a:r>
                      <a:endParaRPr sz="1400" u="none" strike="noStrike" cap="none" dirty="0">
                        <a:solidFill>
                          <a:srgbClr val="15395B"/>
                        </a:solidFill>
                        <a:latin typeface="Calibri"/>
                        <a:ea typeface="Calibri"/>
                        <a:cs typeface="Calibri"/>
                        <a:sym typeface="Calibri"/>
                      </a:endParaRPr>
                    </a:p>
                  </a:txBody>
                  <a:tcPr marL="54775" marR="54775" marT="20475" marB="204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1">
                        <a:lnSpc>
                          <a:spcPct val="107000"/>
                        </a:lnSpc>
                        <a:spcBef>
                          <a:spcPts val="0"/>
                        </a:spcBef>
                        <a:spcAft>
                          <a:spcPts val="0"/>
                        </a:spcAft>
                        <a:buClr>
                          <a:schemeClr val="dk1"/>
                        </a:buClr>
                        <a:buSzPts val="1100"/>
                        <a:buFont typeface="Gill Sans"/>
                        <a:buNone/>
                      </a:pPr>
                      <a:r>
                        <a:rPr lang="ar" sz="1400" b="1" u="none" strike="noStrike" cap="none" dirty="0">
                          <a:solidFill>
                            <a:srgbClr val="15395B"/>
                          </a:solidFill>
                          <a:latin typeface="Calibri"/>
                          <a:ea typeface="Calibri"/>
                          <a:cs typeface="Calibri"/>
                          <a:sym typeface="Calibri"/>
                        </a:rPr>
                        <a:t>هل ارتداء القفازات ضروري؟</a:t>
                      </a:r>
                      <a:endParaRPr sz="1400" u="none" strike="noStrike" cap="none" dirty="0">
                        <a:solidFill>
                          <a:srgbClr val="15395B"/>
                        </a:solidFill>
                        <a:latin typeface="Calibri"/>
                        <a:ea typeface="Calibri"/>
                        <a:cs typeface="Calibri"/>
                        <a:sym typeface="Calibri"/>
                      </a:endParaRPr>
                    </a:p>
                  </a:txBody>
                  <a:tcPr marL="54775" marR="54775" marT="20475" marB="204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1">
                        <a:lnSpc>
                          <a:spcPct val="107000"/>
                        </a:lnSpc>
                        <a:spcBef>
                          <a:spcPts val="0"/>
                        </a:spcBef>
                        <a:spcAft>
                          <a:spcPts val="0"/>
                        </a:spcAft>
                        <a:buClr>
                          <a:schemeClr val="dk1"/>
                        </a:buClr>
                        <a:buSzPts val="1100"/>
                        <a:buFont typeface="Gill Sans"/>
                        <a:buNone/>
                      </a:pPr>
                      <a:r>
                        <a:rPr lang="ar" sz="1400" b="1" u="none" strike="noStrike" cap="none" dirty="0">
                          <a:solidFill>
                            <a:srgbClr val="15395B"/>
                          </a:solidFill>
                          <a:latin typeface="Calibri"/>
                          <a:ea typeface="Calibri"/>
                          <a:cs typeface="Calibri"/>
                          <a:sym typeface="Calibri"/>
                        </a:rPr>
                        <a:t>يُفضل ارتداء القفازات</a:t>
                      </a:r>
                      <a:endParaRPr sz="1400" u="none" strike="noStrike" cap="none" dirty="0">
                        <a:solidFill>
                          <a:srgbClr val="15395B"/>
                        </a:solidFill>
                        <a:latin typeface="Calibri"/>
                        <a:ea typeface="Calibri"/>
                        <a:cs typeface="Calibri"/>
                        <a:sym typeface="Calibri"/>
                      </a:endParaRPr>
                    </a:p>
                  </a:txBody>
                  <a:tcPr marL="54775" marR="54775" marT="20475" marB="204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424275">
                <a:tc>
                  <a:txBody>
                    <a:bodyPr/>
                    <a:lstStyle/>
                    <a:p>
                      <a:pPr marL="0" marR="0" lvl="0" indent="0" algn="r" rtl="1">
                        <a:lnSpc>
                          <a:spcPct val="107000"/>
                        </a:lnSpc>
                        <a:spcBef>
                          <a:spcPts val="0"/>
                        </a:spcBef>
                        <a:spcAft>
                          <a:spcPts val="0"/>
                        </a:spcAft>
                        <a:buClr>
                          <a:schemeClr val="dk1"/>
                        </a:buClr>
                        <a:buSzPts val="1100"/>
                        <a:buFont typeface="Gill Sans"/>
                        <a:buNone/>
                      </a:pPr>
                      <a:r>
                        <a:rPr lang="ar" sz="1400" u="none" strike="noStrike" cap="none" dirty="0">
                          <a:solidFill>
                            <a:srgbClr val="15395B"/>
                          </a:solidFill>
                          <a:latin typeface="Calibri"/>
                          <a:ea typeface="Calibri"/>
                          <a:cs typeface="Calibri"/>
                          <a:sym typeface="Calibri"/>
                        </a:rPr>
                        <a:t>فحص الحوض (إذا لزم الأمر)</a:t>
                      </a:r>
                      <a:endParaRPr sz="1400" u="none" strike="noStrike" cap="none" dirty="0">
                        <a:solidFill>
                          <a:srgbClr val="15395B"/>
                        </a:solidFill>
                        <a:latin typeface="Calibri"/>
                        <a:ea typeface="Calibri"/>
                        <a:cs typeface="Calibri"/>
                        <a:sym typeface="Calibri"/>
                      </a:endParaRPr>
                    </a:p>
                  </a:txBody>
                  <a:tcPr marL="54775" marR="54775" marT="20475" marB="204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1">
                        <a:lnSpc>
                          <a:spcPct val="107000"/>
                        </a:lnSpc>
                        <a:spcBef>
                          <a:spcPts val="0"/>
                        </a:spcBef>
                        <a:spcAft>
                          <a:spcPts val="0"/>
                        </a:spcAft>
                        <a:buClr>
                          <a:schemeClr val="dk1"/>
                        </a:buClr>
                        <a:buSzPts val="1100"/>
                        <a:buFont typeface="Gill Sans"/>
                        <a:buNone/>
                      </a:pPr>
                      <a:r>
                        <a:rPr lang="ar" sz="1400" u="none" strike="noStrike" cap="none" dirty="0">
                          <a:solidFill>
                            <a:srgbClr val="15395B"/>
                          </a:solidFill>
                          <a:latin typeface="Calibri"/>
                          <a:ea typeface="Calibri"/>
                          <a:cs typeface="Calibri"/>
                          <a:sym typeface="Calibri"/>
                        </a:rPr>
                        <a:t>نعم</a:t>
                      </a:r>
                      <a:endParaRPr sz="1400" u="none" strike="noStrike" cap="none" dirty="0">
                        <a:solidFill>
                          <a:srgbClr val="15395B"/>
                        </a:solidFill>
                        <a:latin typeface="Calibri"/>
                        <a:ea typeface="Calibri"/>
                        <a:cs typeface="Calibri"/>
                        <a:sym typeface="Calibri"/>
                      </a:endParaRPr>
                    </a:p>
                  </a:txBody>
                  <a:tcPr marL="54775" marR="54775" marT="20475" marB="204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1">
                        <a:lnSpc>
                          <a:spcPct val="107000"/>
                        </a:lnSpc>
                        <a:spcBef>
                          <a:spcPts val="0"/>
                        </a:spcBef>
                        <a:spcAft>
                          <a:spcPts val="0"/>
                        </a:spcAft>
                        <a:buClr>
                          <a:schemeClr val="dk1"/>
                        </a:buClr>
                        <a:buSzPts val="1100"/>
                        <a:buFont typeface="Gill Sans"/>
                        <a:buNone/>
                      </a:pPr>
                      <a:r>
                        <a:rPr lang="ar" sz="1400" u="none" strike="noStrike" cap="none" dirty="0">
                          <a:solidFill>
                            <a:srgbClr val="15395B"/>
                          </a:solidFill>
                          <a:latin typeface="Calibri"/>
                          <a:ea typeface="Calibri"/>
                          <a:cs typeface="Calibri"/>
                          <a:sym typeface="Calibri"/>
                        </a:rPr>
                        <a:t>قفازات فحص جديدة ونظيفة</a:t>
                      </a:r>
                      <a:endParaRPr sz="1400" u="none" strike="noStrike" cap="none" dirty="0">
                        <a:solidFill>
                          <a:srgbClr val="15395B"/>
                        </a:solidFill>
                        <a:latin typeface="Calibri"/>
                        <a:ea typeface="Calibri"/>
                        <a:cs typeface="Calibri"/>
                        <a:sym typeface="Calibri"/>
                      </a:endParaRPr>
                    </a:p>
                  </a:txBody>
                  <a:tcPr marL="54775" marR="54775" marT="20475" marB="204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36500">
                <a:tc>
                  <a:txBody>
                    <a:bodyPr/>
                    <a:lstStyle/>
                    <a:p>
                      <a:pPr marL="0" marR="0" lvl="0" indent="0" algn="r" rtl="1">
                        <a:lnSpc>
                          <a:spcPct val="107000"/>
                        </a:lnSpc>
                        <a:spcBef>
                          <a:spcPts val="0"/>
                        </a:spcBef>
                        <a:spcAft>
                          <a:spcPts val="0"/>
                        </a:spcAft>
                        <a:buClr>
                          <a:schemeClr val="dk1"/>
                        </a:buClr>
                        <a:buSzPts val="1100"/>
                        <a:buFont typeface="Gill Sans"/>
                        <a:buNone/>
                      </a:pPr>
                      <a:r>
                        <a:rPr lang="ar" sz="1400" u="none" strike="noStrike" cap="none" dirty="0">
                          <a:solidFill>
                            <a:srgbClr val="15395B"/>
                          </a:solidFill>
                          <a:latin typeface="Calibri"/>
                          <a:ea typeface="Calibri"/>
                          <a:cs typeface="Calibri"/>
                          <a:sym typeface="Calibri"/>
                        </a:rPr>
                        <a:t>تركيب/إزالة لولب رحمي فاصل (تقنية «عدم اللمس»)</a:t>
                      </a:r>
                      <a:endParaRPr sz="1400" u="none" strike="noStrike" cap="none" dirty="0">
                        <a:solidFill>
                          <a:srgbClr val="15395B"/>
                        </a:solidFill>
                        <a:latin typeface="Calibri"/>
                        <a:ea typeface="Calibri"/>
                        <a:cs typeface="Calibri"/>
                        <a:sym typeface="Calibri"/>
                      </a:endParaRPr>
                    </a:p>
                  </a:txBody>
                  <a:tcPr marL="54775" marR="54775" marT="20475" marB="204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1">
                        <a:lnSpc>
                          <a:spcPct val="107000"/>
                        </a:lnSpc>
                        <a:spcBef>
                          <a:spcPts val="0"/>
                        </a:spcBef>
                        <a:spcAft>
                          <a:spcPts val="0"/>
                        </a:spcAft>
                        <a:buClr>
                          <a:schemeClr val="dk1"/>
                        </a:buClr>
                        <a:buSzPts val="1100"/>
                        <a:buFont typeface="Gill Sans"/>
                        <a:buNone/>
                      </a:pPr>
                      <a:r>
                        <a:rPr lang="ar" sz="1400" u="none" strike="noStrike" cap="none">
                          <a:solidFill>
                            <a:srgbClr val="15395B"/>
                          </a:solidFill>
                          <a:latin typeface="Calibri"/>
                          <a:ea typeface="Calibri"/>
                          <a:cs typeface="Calibri"/>
                          <a:sym typeface="Calibri"/>
                        </a:rPr>
                        <a:t>نعم</a:t>
                      </a:r>
                      <a:endParaRPr sz="1400" u="none" strike="noStrike" cap="none">
                        <a:solidFill>
                          <a:srgbClr val="15395B"/>
                        </a:solidFill>
                        <a:latin typeface="Calibri"/>
                        <a:ea typeface="Calibri"/>
                        <a:cs typeface="Calibri"/>
                        <a:sym typeface="Calibri"/>
                      </a:endParaRPr>
                    </a:p>
                  </a:txBody>
                  <a:tcPr marL="54775" marR="54775" marT="20475" marB="204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1">
                        <a:lnSpc>
                          <a:spcPct val="107000"/>
                        </a:lnSpc>
                        <a:spcBef>
                          <a:spcPts val="0"/>
                        </a:spcBef>
                        <a:spcAft>
                          <a:spcPts val="0"/>
                        </a:spcAft>
                        <a:buClr>
                          <a:schemeClr val="dk1"/>
                        </a:buClr>
                        <a:buSzPts val="1100"/>
                        <a:buFont typeface="Gill Sans"/>
                        <a:buNone/>
                      </a:pPr>
                      <a:r>
                        <a:rPr lang="ar" sz="1400" u="none" strike="noStrike" cap="none" dirty="0">
                          <a:solidFill>
                            <a:srgbClr val="15395B"/>
                          </a:solidFill>
                          <a:latin typeface="Calibri"/>
                          <a:ea typeface="Calibri"/>
                          <a:cs typeface="Calibri"/>
                          <a:sym typeface="Calibri"/>
                        </a:rPr>
                        <a:t>قفازات فحص جديدة ونظيفة</a:t>
                      </a:r>
                      <a:endParaRPr sz="1400" u="none" strike="noStrike" cap="none" dirty="0">
                        <a:solidFill>
                          <a:srgbClr val="15395B"/>
                        </a:solidFill>
                        <a:latin typeface="Calibri"/>
                        <a:ea typeface="Calibri"/>
                        <a:cs typeface="Calibri"/>
                        <a:sym typeface="Calibri"/>
                      </a:endParaRPr>
                    </a:p>
                  </a:txBody>
                  <a:tcPr marL="54775" marR="54775" marT="20475" marB="204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24275">
                <a:tc>
                  <a:txBody>
                    <a:bodyPr/>
                    <a:lstStyle/>
                    <a:p>
                      <a:pPr marL="0" marR="0" lvl="0" indent="0" algn="r" rtl="1">
                        <a:lnSpc>
                          <a:spcPct val="107000"/>
                        </a:lnSpc>
                        <a:spcBef>
                          <a:spcPts val="0"/>
                        </a:spcBef>
                        <a:spcAft>
                          <a:spcPts val="0"/>
                        </a:spcAft>
                        <a:buClr>
                          <a:schemeClr val="dk1"/>
                        </a:buClr>
                        <a:buSzPts val="1100"/>
                        <a:buFont typeface="Gill Sans"/>
                        <a:buNone/>
                      </a:pPr>
                      <a:r>
                        <a:rPr lang="ar" sz="1400" u="none" strike="noStrike" cap="none">
                          <a:solidFill>
                            <a:srgbClr val="15395B"/>
                          </a:solidFill>
                          <a:latin typeface="Calibri"/>
                          <a:ea typeface="Calibri"/>
                          <a:cs typeface="Calibri"/>
                          <a:sym typeface="Calibri"/>
                        </a:rPr>
                        <a:t>اللولب بعد الولادة </a:t>
                      </a:r>
                      <a:endParaRPr sz="1400" u="none" strike="noStrike" cap="none">
                        <a:solidFill>
                          <a:srgbClr val="15395B"/>
                        </a:solidFill>
                        <a:latin typeface="Calibri"/>
                        <a:ea typeface="Calibri"/>
                        <a:cs typeface="Calibri"/>
                        <a:sym typeface="Calibri"/>
                      </a:endParaRPr>
                    </a:p>
                  </a:txBody>
                  <a:tcPr marL="54775" marR="54775" marT="20475" marB="204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1">
                        <a:lnSpc>
                          <a:spcPct val="107000"/>
                        </a:lnSpc>
                        <a:spcBef>
                          <a:spcPts val="0"/>
                        </a:spcBef>
                        <a:spcAft>
                          <a:spcPts val="0"/>
                        </a:spcAft>
                        <a:buClr>
                          <a:schemeClr val="dk1"/>
                        </a:buClr>
                        <a:buSzPts val="1100"/>
                        <a:buFont typeface="Gill Sans"/>
                        <a:buNone/>
                      </a:pPr>
                      <a:r>
                        <a:rPr lang="ar" sz="1400" u="none" strike="noStrike" cap="none" dirty="0">
                          <a:solidFill>
                            <a:srgbClr val="15395B"/>
                          </a:solidFill>
                          <a:latin typeface="Calibri"/>
                          <a:ea typeface="Calibri"/>
                          <a:cs typeface="Calibri"/>
                          <a:sym typeface="Calibri"/>
                        </a:rPr>
                        <a:t>نعم</a:t>
                      </a:r>
                      <a:endParaRPr sz="1400" u="none" strike="noStrike" cap="none" dirty="0">
                        <a:solidFill>
                          <a:srgbClr val="15395B"/>
                        </a:solidFill>
                        <a:latin typeface="Calibri"/>
                        <a:ea typeface="Calibri"/>
                        <a:cs typeface="Calibri"/>
                        <a:sym typeface="Calibri"/>
                      </a:endParaRPr>
                    </a:p>
                  </a:txBody>
                  <a:tcPr marL="54775" marR="54775" marT="20475" marB="204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1">
                        <a:lnSpc>
                          <a:spcPct val="107000"/>
                        </a:lnSpc>
                        <a:spcBef>
                          <a:spcPts val="0"/>
                        </a:spcBef>
                        <a:spcAft>
                          <a:spcPts val="0"/>
                        </a:spcAft>
                        <a:buClr>
                          <a:schemeClr val="dk1"/>
                        </a:buClr>
                        <a:buSzPts val="1100"/>
                        <a:buFont typeface="Gill Sans"/>
                        <a:buNone/>
                      </a:pPr>
                      <a:r>
                        <a:rPr lang="ar" sz="1400" u="none" strike="noStrike" cap="none" dirty="0">
                          <a:solidFill>
                            <a:srgbClr val="15395B"/>
                          </a:solidFill>
                          <a:latin typeface="Calibri"/>
                          <a:ea typeface="Calibri"/>
                          <a:cs typeface="Calibri"/>
                          <a:sym typeface="Calibri"/>
                        </a:rPr>
                        <a:t>التطهير عالي المستوى/التعقيم</a:t>
                      </a:r>
                      <a:endParaRPr sz="1400" u="none" strike="noStrike" cap="none" dirty="0">
                        <a:solidFill>
                          <a:srgbClr val="15395B"/>
                        </a:solidFill>
                        <a:latin typeface="Calibri"/>
                        <a:ea typeface="Calibri"/>
                        <a:cs typeface="Calibri"/>
                        <a:sym typeface="Calibri"/>
                      </a:endParaRPr>
                    </a:p>
                  </a:txBody>
                  <a:tcPr marL="54775" marR="54775" marT="20475" marB="204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24275">
                <a:tc gridSpan="3">
                  <a:txBody>
                    <a:bodyPr/>
                    <a:lstStyle/>
                    <a:p>
                      <a:pPr marL="0" marR="0" lvl="0" indent="0" algn="r" rtl="1">
                        <a:lnSpc>
                          <a:spcPct val="107000"/>
                        </a:lnSpc>
                        <a:spcBef>
                          <a:spcPts val="0"/>
                        </a:spcBef>
                        <a:spcAft>
                          <a:spcPts val="0"/>
                        </a:spcAft>
                        <a:buClr>
                          <a:schemeClr val="dk1"/>
                        </a:buClr>
                        <a:buSzPts val="1100"/>
                        <a:buFont typeface="Gill Sans"/>
                        <a:buNone/>
                      </a:pPr>
                      <a:r>
                        <a:rPr lang="ar" sz="1400" u="none" strike="noStrike" cap="none" dirty="0">
                          <a:solidFill>
                            <a:srgbClr val="15395B"/>
                          </a:solidFill>
                          <a:latin typeface="Calibri"/>
                          <a:ea typeface="Calibri"/>
                          <a:cs typeface="Calibri"/>
                          <a:sym typeface="Calibri"/>
                        </a:rPr>
                        <a:t>تركيب غرسة منع الحمل (Implant) وإزالتها</a:t>
                      </a:r>
                      <a:endParaRPr sz="1400" u="none" strike="noStrike" cap="none" dirty="0">
                        <a:solidFill>
                          <a:srgbClr val="15395B"/>
                        </a:solidFill>
                        <a:latin typeface="Calibri"/>
                        <a:ea typeface="Calibri"/>
                        <a:cs typeface="Calibri"/>
                        <a:sym typeface="Calibri"/>
                      </a:endParaRPr>
                    </a:p>
                  </a:txBody>
                  <a:tcPr marL="54775" marR="54775" marT="20475" marB="204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ECD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24275">
                <a:tc>
                  <a:txBody>
                    <a:bodyPr/>
                    <a:lstStyle/>
                    <a:p>
                      <a:pPr marL="0" marR="0" lvl="0" indent="0" algn="r" rtl="1">
                        <a:lnSpc>
                          <a:spcPct val="107000"/>
                        </a:lnSpc>
                        <a:spcBef>
                          <a:spcPts val="0"/>
                        </a:spcBef>
                        <a:spcAft>
                          <a:spcPts val="0"/>
                        </a:spcAft>
                        <a:buClr>
                          <a:schemeClr val="dk1"/>
                        </a:buClr>
                        <a:buSzPts val="1100"/>
                        <a:buFont typeface="Gill Sans"/>
                        <a:buNone/>
                      </a:pPr>
                      <a:r>
                        <a:rPr lang="ar" sz="1400" u="none" strike="noStrike" cap="none">
                          <a:solidFill>
                            <a:srgbClr val="15395B"/>
                          </a:solidFill>
                          <a:latin typeface="Calibri"/>
                          <a:ea typeface="Calibri"/>
                          <a:cs typeface="Calibri"/>
                          <a:sym typeface="Calibri"/>
                        </a:rPr>
                        <a:t>تركيب غرسة ثنائية العود</a:t>
                      </a:r>
                      <a:endParaRPr sz="1400" u="none" strike="noStrike" cap="none">
                        <a:solidFill>
                          <a:srgbClr val="15395B"/>
                        </a:solidFill>
                        <a:latin typeface="Calibri"/>
                        <a:ea typeface="Calibri"/>
                        <a:cs typeface="Calibri"/>
                        <a:sym typeface="Calibri"/>
                      </a:endParaRPr>
                    </a:p>
                  </a:txBody>
                  <a:tcPr marL="54775" marR="54775" marT="20475" marB="204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1">
                        <a:lnSpc>
                          <a:spcPct val="107000"/>
                        </a:lnSpc>
                        <a:spcBef>
                          <a:spcPts val="0"/>
                        </a:spcBef>
                        <a:spcAft>
                          <a:spcPts val="0"/>
                        </a:spcAft>
                        <a:buClr>
                          <a:schemeClr val="dk1"/>
                        </a:buClr>
                        <a:buSzPts val="1100"/>
                        <a:buFont typeface="Gill Sans"/>
                        <a:buNone/>
                      </a:pPr>
                      <a:r>
                        <a:rPr lang="ar" sz="1400" u="none" strike="noStrike" cap="none">
                          <a:solidFill>
                            <a:srgbClr val="15395B"/>
                          </a:solidFill>
                          <a:latin typeface="Calibri"/>
                          <a:ea typeface="Calibri"/>
                          <a:cs typeface="Calibri"/>
                          <a:sym typeface="Calibri"/>
                        </a:rPr>
                        <a:t>نعم</a:t>
                      </a:r>
                      <a:endParaRPr sz="1400" u="none" strike="noStrike" cap="none">
                        <a:solidFill>
                          <a:srgbClr val="15395B"/>
                        </a:solidFill>
                        <a:latin typeface="Calibri"/>
                        <a:ea typeface="Calibri"/>
                        <a:cs typeface="Calibri"/>
                        <a:sym typeface="Calibri"/>
                      </a:endParaRPr>
                    </a:p>
                  </a:txBody>
                  <a:tcPr marL="54775" marR="54775" marT="20475" marB="204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1">
                        <a:lnSpc>
                          <a:spcPct val="107000"/>
                        </a:lnSpc>
                        <a:spcBef>
                          <a:spcPts val="0"/>
                        </a:spcBef>
                        <a:spcAft>
                          <a:spcPts val="0"/>
                        </a:spcAft>
                        <a:buClr>
                          <a:schemeClr val="dk1"/>
                        </a:buClr>
                        <a:buSzPts val="1100"/>
                        <a:buFont typeface="Gill Sans"/>
                        <a:buNone/>
                      </a:pPr>
                      <a:r>
                        <a:rPr lang="ar" sz="1400" u="none" strike="noStrike" cap="none" dirty="0">
                          <a:solidFill>
                            <a:srgbClr val="15395B"/>
                          </a:solidFill>
                          <a:latin typeface="Calibri"/>
                          <a:ea typeface="Calibri"/>
                          <a:cs typeface="Calibri"/>
                          <a:sym typeface="Calibri"/>
                        </a:rPr>
                        <a:t>قفازات جراحة معقّمة</a:t>
                      </a:r>
                      <a:endParaRPr sz="1400" u="none" strike="noStrike" cap="none" dirty="0">
                        <a:solidFill>
                          <a:srgbClr val="15395B"/>
                        </a:solidFill>
                        <a:latin typeface="Calibri"/>
                        <a:ea typeface="Calibri"/>
                        <a:cs typeface="Calibri"/>
                        <a:sym typeface="Calibri"/>
                      </a:endParaRPr>
                    </a:p>
                  </a:txBody>
                  <a:tcPr marL="54775" marR="54775" marT="20475" marB="204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24275">
                <a:tc>
                  <a:txBody>
                    <a:bodyPr/>
                    <a:lstStyle/>
                    <a:p>
                      <a:pPr marL="0" marR="0" lvl="0" indent="0" algn="r" rtl="1">
                        <a:lnSpc>
                          <a:spcPct val="107000"/>
                        </a:lnSpc>
                        <a:spcBef>
                          <a:spcPts val="0"/>
                        </a:spcBef>
                        <a:spcAft>
                          <a:spcPts val="0"/>
                        </a:spcAft>
                        <a:buClr>
                          <a:schemeClr val="dk1"/>
                        </a:buClr>
                        <a:buSzPts val="1100"/>
                        <a:buFont typeface="Gill Sans"/>
                        <a:buNone/>
                      </a:pPr>
                      <a:r>
                        <a:rPr lang="ar" sz="1400" u="none" strike="noStrike" cap="none">
                          <a:solidFill>
                            <a:srgbClr val="15395B"/>
                          </a:solidFill>
                          <a:latin typeface="Calibri"/>
                          <a:ea typeface="Calibri"/>
                          <a:cs typeface="Calibri"/>
                          <a:sym typeface="Calibri"/>
                        </a:rPr>
                        <a:t>تركيب غرسة أحادية العود</a:t>
                      </a:r>
                      <a:endParaRPr sz="1400" u="none" strike="noStrike" cap="none">
                        <a:solidFill>
                          <a:srgbClr val="15395B"/>
                        </a:solidFill>
                        <a:latin typeface="Calibri"/>
                        <a:ea typeface="Calibri"/>
                        <a:cs typeface="Calibri"/>
                        <a:sym typeface="Calibri"/>
                      </a:endParaRPr>
                    </a:p>
                  </a:txBody>
                  <a:tcPr marL="54775" marR="54775" marT="20475" marB="204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1">
                        <a:lnSpc>
                          <a:spcPct val="107000"/>
                        </a:lnSpc>
                        <a:spcBef>
                          <a:spcPts val="0"/>
                        </a:spcBef>
                        <a:spcAft>
                          <a:spcPts val="0"/>
                        </a:spcAft>
                        <a:buClr>
                          <a:schemeClr val="dk1"/>
                        </a:buClr>
                        <a:buSzPts val="1100"/>
                        <a:buFont typeface="Gill Sans"/>
                        <a:buNone/>
                      </a:pPr>
                      <a:r>
                        <a:rPr lang="ar" sz="1400" u="none" strike="noStrike" cap="none">
                          <a:solidFill>
                            <a:srgbClr val="15395B"/>
                          </a:solidFill>
                          <a:latin typeface="Calibri"/>
                          <a:ea typeface="Calibri"/>
                          <a:cs typeface="Calibri"/>
                          <a:sym typeface="Calibri"/>
                        </a:rPr>
                        <a:t>نعم</a:t>
                      </a:r>
                      <a:endParaRPr sz="1400" u="none" strike="noStrike" cap="none">
                        <a:solidFill>
                          <a:srgbClr val="15395B"/>
                        </a:solidFill>
                        <a:latin typeface="Calibri"/>
                        <a:ea typeface="Calibri"/>
                        <a:cs typeface="Calibri"/>
                        <a:sym typeface="Calibri"/>
                      </a:endParaRPr>
                    </a:p>
                  </a:txBody>
                  <a:tcPr marL="54775" marR="54775" marT="20475" marB="204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1">
                        <a:lnSpc>
                          <a:spcPct val="107000"/>
                        </a:lnSpc>
                        <a:spcBef>
                          <a:spcPts val="0"/>
                        </a:spcBef>
                        <a:spcAft>
                          <a:spcPts val="0"/>
                        </a:spcAft>
                        <a:buClr>
                          <a:schemeClr val="dk1"/>
                        </a:buClr>
                        <a:buSzPts val="1100"/>
                        <a:buFont typeface="Gill Sans"/>
                        <a:buNone/>
                      </a:pPr>
                      <a:r>
                        <a:rPr lang="ar" sz="1400" u="none" strike="noStrike" cap="none" dirty="0">
                          <a:solidFill>
                            <a:srgbClr val="15395B"/>
                          </a:solidFill>
                          <a:latin typeface="Calibri"/>
                          <a:ea typeface="Calibri"/>
                          <a:cs typeface="Calibri"/>
                          <a:sym typeface="Calibri"/>
                        </a:rPr>
                        <a:t>قفازات فحص جديدة ونظيفة</a:t>
                      </a:r>
                      <a:endParaRPr sz="1400" u="none" strike="noStrike" cap="none" dirty="0">
                        <a:solidFill>
                          <a:srgbClr val="15395B"/>
                        </a:solidFill>
                        <a:latin typeface="Calibri"/>
                        <a:ea typeface="Calibri"/>
                        <a:cs typeface="Calibri"/>
                        <a:sym typeface="Calibri"/>
                      </a:endParaRPr>
                    </a:p>
                  </a:txBody>
                  <a:tcPr marL="54775" marR="54775" marT="20475" marB="204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424275">
                <a:tc>
                  <a:txBody>
                    <a:bodyPr/>
                    <a:lstStyle/>
                    <a:p>
                      <a:pPr marL="0" marR="0" lvl="0" indent="0" algn="r" rtl="1">
                        <a:lnSpc>
                          <a:spcPct val="107000"/>
                        </a:lnSpc>
                        <a:spcBef>
                          <a:spcPts val="0"/>
                        </a:spcBef>
                        <a:spcAft>
                          <a:spcPts val="0"/>
                        </a:spcAft>
                        <a:buClr>
                          <a:schemeClr val="dk1"/>
                        </a:buClr>
                        <a:buSzPts val="1100"/>
                        <a:buFont typeface="Gill Sans"/>
                        <a:buNone/>
                      </a:pPr>
                      <a:r>
                        <a:rPr lang="ar" sz="1400" u="none" strike="noStrike" cap="none">
                          <a:solidFill>
                            <a:srgbClr val="15395B"/>
                          </a:solidFill>
                          <a:latin typeface="Calibri"/>
                          <a:ea typeface="Calibri"/>
                          <a:cs typeface="Calibri"/>
                          <a:sym typeface="Calibri"/>
                        </a:rPr>
                        <a:t>الإزالة (غرسة أحادية العود وغرسة ثنائية العود)</a:t>
                      </a:r>
                      <a:endParaRPr sz="1400" u="none" strike="noStrike" cap="none">
                        <a:solidFill>
                          <a:srgbClr val="15395B"/>
                        </a:solidFill>
                        <a:latin typeface="Calibri"/>
                        <a:ea typeface="Calibri"/>
                        <a:cs typeface="Calibri"/>
                        <a:sym typeface="Calibri"/>
                      </a:endParaRPr>
                    </a:p>
                  </a:txBody>
                  <a:tcPr marL="54775" marR="54775" marT="20475" marB="204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1">
                        <a:lnSpc>
                          <a:spcPct val="107000"/>
                        </a:lnSpc>
                        <a:spcBef>
                          <a:spcPts val="0"/>
                        </a:spcBef>
                        <a:spcAft>
                          <a:spcPts val="0"/>
                        </a:spcAft>
                        <a:buClr>
                          <a:schemeClr val="dk1"/>
                        </a:buClr>
                        <a:buSzPts val="1100"/>
                        <a:buFont typeface="Gill Sans"/>
                        <a:buNone/>
                      </a:pPr>
                      <a:r>
                        <a:rPr lang="ar" sz="1400" u="none" strike="noStrike" cap="none">
                          <a:solidFill>
                            <a:srgbClr val="15395B"/>
                          </a:solidFill>
                          <a:latin typeface="Calibri"/>
                          <a:ea typeface="Calibri"/>
                          <a:cs typeface="Calibri"/>
                          <a:sym typeface="Calibri"/>
                        </a:rPr>
                        <a:t>نعم</a:t>
                      </a:r>
                      <a:endParaRPr sz="1400" u="none" strike="noStrike" cap="none">
                        <a:solidFill>
                          <a:srgbClr val="15395B"/>
                        </a:solidFill>
                        <a:latin typeface="Calibri"/>
                        <a:ea typeface="Calibri"/>
                        <a:cs typeface="Calibri"/>
                        <a:sym typeface="Calibri"/>
                      </a:endParaRPr>
                    </a:p>
                  </a:txBody>
                  <a:tcPr marL="54775" marR="54775" marT="20475" marB="204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1">
                        <a:lnSpc>
                          <a:spcPct val="107000"/>
                        </a:lnSpc>
                        <a:spcBef>
                          <a:spcPts val="0"/>
                        </a:spcBef>
                        <a:spcAft>
                          <a:spcPts val="0"/>
                        </a:spcAft>
                        <a:buClr>
                          <a:schemeClr val="dk1"/>
                        </a:buClr>
                        <a:buSzPts val="1100"/>
                        <a:buFont typeface="Gill Sans"/>
                        <a:buNone/>
                      </a:pPr>
                      <a:r>
                        <a:rPr lang="ar" sz="1400" u="none" strike="noStrike" cap="none" dirty="0">
                          <a:solidFill>
                            <a:srgbClr val="15395B"/>
                          </a:solidFill>
                          <a:latin typeface="Calibri"/>
                          <a:ea typeface="Calibri"/>
                          <a:cs typeface="Calibri"/>
                          <a:sym typeface="Calibri"/>
                        </a:rPr>
                        <a:t>قفازات جراحة معقّمة</a:t>
                      </a:r>
                      <a:endParaRPr sz="1400" u="none" strike="noStrike" cap="none" dirty="0">
                        <a:solidFill>
                          <a:srgbClr val="15395B"/>
                        </a:solidFill>
                        <a:latin typeface="Calibri"/>
                        <a:ea typeface="Calibri"/>
                        <a:cs typeface="Calibri"/>
                        <a:sym typeface="Calibri"/>
                      </a:endParaRPr>
                    </a:p>
                  </a:txBody>
                  <a:tcPr marL="54775" marR="54775" marT="20475" marB="204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424275">
                <a:tc>
                  <a:txBody>
                    <a:bodyPr/>
                    <a:lstStyle/>
                    <a:p>
                      <a:pPr marL="0" marR="0" lvl="0" indent="0" algn="r" rtl="1">
                        <a:lnSpc>
                          <a:spcPct val="107000"/>
                        </a:lnSpc>
                        <a:spcBef>
                          <a:spcPts val="0"/>
                        </a:spcBef>
                        <a:spcAft>
                          <a:spcPts val="0"/>
                        </a:spcAft>
                        <a:buClr>
                          <a:schemeClr val="dk1"/>
                        </a:buClr>
                        <a:buSzPts val="1100"/>
                        <a:buFont typeface="Gill Sans"/>
                        <a:buNone/>
                      </a:pPr>
                      <a:r>
                        <a:rPr lang="ar" sz="1400" u="none" strike="noStrike" cap="none">
                          <a:solidFill>
                            <a:srgbClr val="15395B"/>
                          </a:solidFill>
                          <a:latin typeface="Calibri"/>
                          <a:ea typeface="Calibri"/>
                          <a:cs typeface="Calibri"/>
                          <a:sym typeface="Calibri"/>
                        </a:rPr>
                        <a:t>ملامسة الأدوات وتنظيفها </a:t>
                      </a:r>
                      <a:endParaRPr sz="1400" u="none" strike="noStrike" cap="none">
                        <a:solidFill>
                          <a:srgbClr val="15395B"/>
                        </a:solidFill>
                        <a:latin typeface="Calibri"/>
                        <a:ea typeface="Calibri"/>
                        <a:cs typeface="Calibri"/>
                        <a:sym typeface="Calibri"/>
                      </a:endParaRPr>
                    </a:p>
                  </a:txBody>
                  <a:tcPr marL="54775" marR="54775" marT="20475" marB="204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1">
                        <a:lnSpc>
                          <a:spcPct val="107000"/>
                        </a:lnSpc>
                        <a:spcBef>
                          <a:spcPts val="0"/>
                        </a:spcBef>
                        <a:spcAft>
                          <a:spcPts val="0"/>
                        </a:spcAft>
                        <a:buClr>
                          <a:schemeClr val="dk1"/>
                        </a:buClr>
                        <a:buSzPts val="1100"/>
                        <a:buFont typeface="Gill Sans"/>
                        <a:buNone/>
                      </a:pPr>
                      <a:r>
                        <a:rPr lang="ar" sz="1400" u="none" strike="noStrike" cap="none">
                          <a:solidFill>
                            <a:srgbClr val="15395B"/>
                          </a:solidFill>
                          <a:latin typeface="Calibri"/>
                          <a:ea typeface="Calibri"/>
                          <a:cs typeface="Calibri"/>
                          <a:sym typeface="Calibri"/>
                        </a:rPr>
                        <a:t>نعم</a:t>
                      </a:r>
                      <a:endParaRPr sz="1400" u="none" strike="noStrike" cap="none">
                        <a:solidFill>
                          <a:srgbClr val="15395B"/>
                        </a:solidFill>
                        <a:latin typeface="Calibri"/>
                        <a:ea typeface="Calibri"/>
                        <a:cs typeface="Calibri"/>
                        <a:sym typeface="Calibri"/>
                      </a:endParaRPr>
                    </a:p>
                  </a:txBody>
                  <a:tcPr marL="54775" marR="54775" marT="20475" marB="204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1">
                        <a:lnSpc>
                          <a:spcPct val="107000"/>
                        </a:lnSpc>
                        <a:spcBef>
                          <a:spcPts val="0"/>
                        </a:spcBef>
                        <a:spcAft>
                          <a:spcPts val="0"/>
                        </a:spcAft>
                        <a:buClr>
                          <a:schemeClr val="dk1"/>
                        </a:buClr>
                        <a:buSzPts val="1100"/>
                        <a:buFont typeface="Gill Sans"/>
                        <a:buNone/>
                      </a:pPr>
                      <a:r>
                        <a:rPr lang="ar" sz="1400" u="none" strike="noStrike" cap="none" dirty="0">
                          <a:solidFill>
                            <a:srgbClr val="15395B"/>
                          </a:solidFill>
                          <a:latin typeface="Calibri"/>
                          <a:ea typeface="Calibri"/>
                          <a:cs typeface="Calibri"/>
                          <a:sym typeface="Calibri"/>
                        </a:rPr>
                        <a:t>القفازات السميكة</a:t>
                      </a:r>
                      <a:endParaRPr sz="1400" u="none" strike="noStrike" cap="none" dirty="0">
                        <a:solidFill>
                          <a:srgbClr val="15395B"/>
                        </a:solidFill>
                        <a:latin typeface="Calibri"/>
                        <a:ea typeface="Calibri"/>
                        <a:cs typeface="Calibri"/>
                        <a:sym typeface="Calibri"/>
                      </a:endParaRPr>
                    </a:p>
                  </a:txBody>
                  <a:tcPr marL="54775" marR="54775" marT="20475" marB="204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424275">
                <a:tc>
                  <a:txBody>
                    <a:bodyPr/>
                    <a:lstStyle/>
                    <a:p>
                      <a:pPr marL="0" marR="0" lvl="0" indent="0" algn="r" rtl="1">
                        <a:lnSpc>
                          <a:spcPct val="107000"/>
                        </a:lnSpc>
                        <a:spcBef>
                          <a:spcPts val="0"/>
                        </a:spcBef>
                        <a:spcAft>
                          <a:spcPts val="0"/>
                        </a:spcAft>
                        <a:buClr>
                          <a:schemeClr val="dk1"/>
                        </a:buClr>
                        <a:buSzPts val="1100"/>
                        <a:buFont typeface="Gill Sans"/>
                        <a:buNone/>
                      </a:pPr>
                      <a:r>
                        <a:rPr lang="ar" sz="1400" u="none" strike="noStrike" cap="none">
                          <a:solidFill>
                            <a:srgbClr val="15395B"/>
                          </a:solidFill>
                          <a:latin typeface="Calibri"/>
                          <a:ea typeface="Calibri"/>
                          <a:cs typeface="Calibri"/>
                          <a:sym typeface="Calibri"/>
                        </a:rPr>
                        <a:t>التعامل مع المخلفات الملوَّثة </a:t>
                      </a:r>
                      <a:endParaRPr sz="1400" u="none" strike="noStrike" cap="none">
                        <a:solidFill>
                          <a:srgbClr val="15395B"/>
                        </a:solidFill>
                        <a:latin typeface="Calibri"/>
                        <a:ea typeface="Calibri"/>
                        <a:cs typeface="Calibri"/>
                        <a:sym typeface="Calibri"/>
                      </a:endParaRPr>
                    </a:p>
                  </a:txBody>
                  <a:tcPr marL="54775" marR="54775" marT="20475" marB="204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1">
                        <a:lnSpc>
                          <a:spcPct val="107000"/>
                        </a:lnSpc>
                        <a:spcBef>
                          <a:spcPts val="0"/>
                        </a:spcBef>
                        <a:spcAft>
                          <a:spcPts val="0"/>
                        </a:spcAft>
                        <a:buClr>
                          <a:schemeClr val="dk1"/>
                        </a:buClr>
                        <a:buSzPts val="1100"/>
                        <a:buFont typeface="Gill Sans"/>
                        <a:buNone/>
                      </a:pPr>
                      <a:r>
                        <a:rPr lang="ar" sz="1400" u="none" strike="noStrike" cap="none">
                          <a:solidFill>
                            <a:srgbClr val="15395B"/>
                          </a:solidFill>
                          <a:latin typeface="Calibri"/>
                          <a:ea typeface="Calibri"/>
                          <a:cs typeface="Calibri"/>
                          <a:sym typeface="Calibri"/>
                        </a:rPr>
                        <a:t>نعم</a:t>
                      </a:r>
                      <a:endParaRPr sz="1400" u="none" strike="noStrike" cap="none">
                        <a:solidFill>
                          <a:srgbClr val="15395B"/>
                        </a:solidFill>
                        <a:latin typeface="Calibri"/>
                        <a:ea typeface="Calibri"/>
                        <a:cs typeface="Calibri"/>
                        <a:sym typeface="Calibri"/>
                      </a:endParaRPr>
                    </a:p>
                  </a:txBody>
                  <a:tcPr marL="54775" marR="54775" marT="20475" marB="204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1">
                        <a:lnSpc>
                          <a:spcPct val="107000"/>
                        </a:lnSpc>
                        <a:spcBef>
                          <a:spcPts val="0"/>
                        </a:spcBef>
                        <a:spcAft>
                          <a:spcPts val="0"/>
                        </a:spcAft>
                        <a:buClr>
                          <a:schemeClr val="dk1"/>
                        </a:buClr>
                        <a:buSzPts val="1100"/>
                        <a:buFont typeface="Gill Sans"/>
                        <a:buNone/>
                      </a:pPr>
                      <a:r>
                        <a:rPr lang="ar" sz="1400" u="none" strike="noStrike" cap="none" dirty="0">
                          <a:solidFill>
                            <a:srgbClr val="15395B"/>
                          </a:solidFill>
                          <a:latin typeface="Calibri"/>
                          <a:ea typeface="Calibri"/>
                          <a:cs typeface="Calibri"/>
                          <a:sym typeface="Calibri"/>
                        </a:rPr>
                        <a:t>القفازات السميكة</a:t>
                      </a:r>
                      <a:endParaRPr sz="1400" u="none" strike="noStrike" cap="none" dirty="0">
                        <a:solidFill>
                          <a:srgbClr val="15395B"/>
                        </a:solidFill>
                        <a:latin typeface="Calibri"/>
                        <a:ea typeface="Calibri"/>
                        <a:cs typeface="Calibri"/>
                        <a:sym typeface="Calibri"/>
                      </a:endParaRPr>
                    </a:p>
                  </a:txBody>
                  <a:tcPr marL="54775" marR="54775" marT="20475" marB="204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424275">
                <a:tc>
                  <a:txBody>
                    <a:bodyPr/>
                    <a:lstStyle/>
                    <a:p>
                      <a:pPr marL="0" marR="0" lvl="0" indent="0" algn="r" rtl="1">
                        <a:lnSpc>
                          <a:spcPct val="107000"/>
                        </a:lnSpc>
                        <a:spcBef>
                          <a:spcPts val="0"/>
                        </a:spcBef>
                        <a:spcAft>
                          <a:spcPts val="0"/>
                        </a:spcAft>
                        <a:buClr>
                          <a:schemeClr val="dk1"/>
                        </a:buClr>
                        <a:buSzPts val="1100"/>
                        <a:buFont typeface="Gill Sans"/>
                        <a:buNone/>
                      </a:pPr>
                      <a:r>
                        <a:rPr lang="ar" sz="1400" u="none" strike="noStrike" cap="none">
                          <a:solidFill>
                            <a:srgbClr val="15395B"/>
                          </a:solidFill>
                          <a:latin typeface="Calibri"/>
                          <a:ea typeface="Calibri"/>
                          <a:cs typeface="Calibri"/>
                          <a:sym typeface="Calibri"/>
                        </a:rPr>
                        <a:t>تنظيف الدم أو سوائل الجسم</a:t>
                      </a:r>
                      <a:endParaRPr sz="1400" u="none" strike="noStrike" cap="none">
                        <a:solidFill>
                          <a:srgbClr val="15395B"/>
                        </a:solidFill>
                        <a:latin typeface="Calibri"/>
                        <a:ea typeface="Calibri"/>
                        <a:cs typeface="Calibri"/>
                        <a:sym typeface="Calibri"/>
                      </a:endParaRPr>
                    </a:p>
                  </a:txBody>
                  <a:tcPr marL="54775" marR="54775" marT="20475" marB="204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1">
                        <a:lnSpc>
                          <a:spcPct val="107000"/>
                        </a:lnSpc>
                        <a:spcBef>
                          <a:spcPts val="0"/>
                        </a:spcBef>
                        <a:spcAft>
                          <a:spcPts val="0"/>
                        </a:spcAft>
                        <a:buClr>
                          <a:schemeClr val="dk1"/>
                        </a:buClr>
                        <a:buSzPts val="1100"/>
                        <a:buFont typeface="Gill Sans"/>
                        <a:buNone/>
                      </a:pPr>
                      <a:r>
                        <a:rPr lang="ar" sz="1400" u="none" strike="noStrike" cap="none">
                          <a:solidFill>
                            <a:srgbClr val="15395B"/>
                          </a:solidFill>
                          <a:latin typeface="Calibri"/>
                          <a:ea typeface="Calibri"/>
                          <a:cs typeface="Calibri"/>
                          <a:sym typeface="Calibri"/>
                        </a:rPr>
                        <a:t>نعم</a:t>
                      </a:r>
                      <a:endParaRPr sz="1400" u="none" strike="noStrike" cap="none">
                        <a:solidFill>
                          <a:srgbClr val="15395B"/>
                        </a:solidFill>
                        <a:latin typeface="Calibri"/>
                        <a:ea typeface="Calibri"/>
                        <a:cs typeface="Calibri"/>
                        <a:sym typeface="Calibri"/>
                      </a:endParaRPr>
                    </a:p>
                  </a:txBody>
                  <a:tcPr marL="54775" marR="54775" marT="20475" marB="204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1">
                        <a:lnSpc>
                          <a:spcPct val="107000"/>
                        </a:lnSpc>
                        <a:spcBef>
                          <a:spcPts val="0"/>
                        </a:spcBef>
                        <a:spcAft>
                          <a:spcPts val="0"/>
                        </a:spcAft>
                        <a:buClr>
                          <a:schemeClr val="dk1"/>
                        </a:buClr>
                        <a:buSzPts val="1100"/>
                        <a:buFont typeface="Gill Sans"/>
                        <a:buNone/>
                      </a:pPr>
                      <a:r>
                        <a:rPr lang="ar" sz="1400" u="none" strike="noStrike" cap="none" dirty="0">
                          <a:solidFill>
                            <a:srgbClr val="15395B"/>
                          </a:solidFill>
                          <a:latin typeface="Calibri"/>
                          <a:ea typeface="Calibri"/>
                          <a:cs typeface="Calibri"/>
                          <a:sym typeface="Calibri"/>
                        </a:rPr>
                        <a:t>القفازات السميكة</a:t>
                      </a:r>
                      <a:endParaRPr sz="1400" u="none" strike="noStrike" cap="none" dirty="0">
                        <a:solidFill>
                          <a:srgbClr val="15395B"/>
                        </a:solidFill>
                        <a:latin typeface="Calibri"/>
                        <a:ea typeface="Calibri"/>
                        <a:cs typeface="Calibri"/>
                        <a:sym typeface="Calibri"/>
                      </a:endParaRPr>
                    </a:p>
                  </a:txBody>
                  <a:tcPr marL="54775" marR="54775" marT="20475" marB="204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972" name="Google Shape;972;p11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73</a:t>
            </a:fld>
            <a:endParaRPr sz="1200">
              <a:solidFill>
                <a:schemeClr val="dk2"/>
              </a:solidFill>
            </a:endParaRPr>
          </a:p>
        </p:txBody>
      </p:sp>
      <p:sp>
        <p:nvSpPr>
          <p:cNvPr id="973" name="Google Shape;973;p117"/>
          <p:cNvSpPr txBox="1"/>
          <p:nvPr/>
        </p:nvSpPr>
        <p:spPr>
          <a:xfrm>
            <a:off x="1143004" y="6264146"/>
            <a:ext cx="7109608" cy="461624"/>
          </a:xfrm>
          <a:prstGeom prst="rect">
            <a:avLst/>
          </a:prstGeom>
          <a:noFill/>
          <a:ln>
            <a:noFill/>
          </a:ln>
        </p:spPr>
        <p:txBody>
          <a:bodyPr spcFirstLastPara="1" wrap="square" lIns="91425" tIns="45700" rIns="91425" bIns="45700" rtlCol="1" anchor="t" anchorCtr="0">
            <a:spAutoFit/>
          </a:bodyPr>
          <a:lstStyle/>
          <a:p>
            <a:pPr marL="0" marR="0" lvl="0" indent="0" rtl="1">
              <a:lnSpc>
                <a:spcPct val="100000"/>
              </a:lnSpc>
              <a:spcBef>
                <a:spcPts val="0"/>
              </a:spcBef>
              <a:spcAft>
                <a:spcPts val="0"/>
              </a:spcAft>
              <a:buNone/>
            </a:pPr>
            <a:r>
              <a:rPr lang="ar" sz="1200" b="0" i="0" u="none" strike="noStrike" cap="none" dirty="0">
                <a:solidFill>
                  <a:schemeClr val="dk2"/>
                </a:solidFill>
                <a:latin typeface="Arial"/>
                <a:ea typeface="Arial"/>
                <a:cs typeface="Arial"/>
                <a:sym typeface="Arial"/>
              </a:rPr>
              <a:t>المصدر: برنامج مساعدة الأمهات والأطفال للبقاء على قيد الحياة التابع للوكالة الأمريكية للتنمية الدولية ومنظمة Jhpiego. </a:t>
            </a:r>
            <a:r>
              <a:rPr lang="ar" sz="1200" b="0" i="1" u="none" strike="noStrike" cap="none" dirty="0">
                <a:solidFill>
                  <a:schemeClr val="dk2"/>
                </a:solidFill>
                <a:latin typeface="Arial"/>
                <a:ea typeface="Arial"/>
                <a:cs typeface="Arial"/>
                <a:sym typeface="Arial"/>
              </a:rPr>
              <a:t>حزمة المصادر التعليمية لوسائل منع الحمل القابلة للعكس وطويلة المفعول (LARCs)، 2017. </a:t>
            </a:r>
            <a:endParaRPr sz="1200" b="0" i="0" u="none" strike="noStrike" cap="none" dirty="0">
              <a:solidFill>
                <a:schemeClr val="dk2"/>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118"/>
          <p:cNvSpPr txBox="1">
            <a:spLocks noGrp="1"/>
          </p:cNvSpPr>
          <p:nvPr>
            <p:ph type="title"/>
          </p:nvPr>
        </p:nvSpPr>
        <p:spPr>
          <a:xfrm>
            <a:off x="457200" y="457202"/>
            <a:ext cx="8229600" cy="1143000"/>
          </a:xfrm>
          <a:prstGeom prst="rect">
            <a:avLst/>
          </a:prstGeom>
          <a:noFill/>
          <a:ln>
            <a:noFill/>
          </a:ln>
        </p:spPr>
        <p:txBody>
          <a:bodyPr spcFirstLastPara="1" wrap="square" lIns="91425" tIns="45700" rIns="91425" bIns="45700" rtlCol="1" anchor="ctr" anchorCtr="0">
            <a:normAutofit fontScale="90000"/>
          </a:bodyPr>
          <a:lstStyle/>
          <a:p>
            <a:pPr marL="0" lvl="0" indent="0" algn="r" rtl="1">
              <a:lnSpc>
                <a:spcPct val="100000"/>
              </a:lnSpc>
              <a:spcBef>
                <a:spcPts val="0"/>
              </a:spcBef>
              <a:spcAft>
                <a:spcPts val="0"/>
              </a:spcAft>
              <a:buClr>
                <a:schemeClr val="dk2"/>
              </a:buClr>
              <a:buSzPct val="111111"/>
              <a:buFont typeface="Calibri"/>
              <a:buNone/>
            </a:pPr>
            <a:r>
              <a:rPr lang="ar" sz="4900" dirty="0"/>
              <a:t>الوقاية من العدوى أثناء تركيب اللولب وإزالته </a:t>
            </a:r>
            <a:br>
              <a:rPr lang="en-US" dirty="0"/>
            </a:br>
            <a:endParaRPr dirty="0"/>
          </a:p>
        </p:txBody>
      </p:sp>
      <p:sp>
        <p:nvSpPr>
          <p:cNvPr id="980" name="Google Shape;980;p118"/>
          <p:cNvSpPr txBox="1">
            <a:spLocks noGrp="1"/>
          </p:cNvSpPr>
          <p:nvPr>
            <p:ph type="body" idx="1"/>
          </p:nvPr>
        </p:nvSpPr>
        <p:spPr>
          <a:xfrm>
            <a:off x="406350" y="1808883"/>
            <a:ext cx="8229600" cy="4525963"/>
          </a:xfrm>
          <a:prstGeom prst="rect">
            <a:avLst/>
          </a:prstGeom>
          <a:noFill/>
          <a:ln>
            <a:noFill/>
          </a:ln>
        </p:spPr>
        <p:txBody>
          <a:bodyPr spcFirstLastPara="1" wrap="square" lIns="91425" tIns="45700" rIns="91425" bIns="45700" rtlCol="1" anchor="t" anchorCtr="0">
            <a:normAutofit/>
          </a:bodyPr>
          <a:lstStyle/>
          <a:p>
            <a:pPr marL="457200" lvl="0" indent="-342900" rtl="1">
              <a:lnSpc>
                <a:spcPct val="100000"/>
              </a:lnSpc>
              <a:spcBef>
                <a:spcPts val="360"/>
              </a:spcBef>
              <a:spcAft>
                <a:spcPts val="0"/>
              </a:spcAft>
              <a:buClr>
                <a:schemeClr val="dk2"/>
              </a:buClr>
              <a:buSzPts val="2800"/>
              <a:buChar char="•"/>
            </a:pPr>
            <a:r>
              <a:rPr lang="ar" sz="2800">
                <a:solidFill>
                  <a:schemeClr val="dk2"/>
                </a:solidFill>
              </a:rPr>
              <a:t>استخدام تقنية التركيب المناسبة للعميلة</a:t>
            </a:r>
            <a:endParaRPr sz="2800">
              <a:solidFill>
                <a:schemeClr val="dk2"/>
              </a:solidFill>
            </a:endParaRPr>
          </a:p>
          <a:p>
            <a:pPr marL="457200" lvl="0" indent="-342900" rtl="1">
              <a:lnSpc>
                <a:spcPct val="100000"/>
              </a:lnSpc>
              <a:spcBef>
                <a:spcPts val="360"/>
              </a:spcBef>
              <a:spcAft>
                <a:spcPts val="0"/>
              </a:spcAft>
              <a:buClr>
                <a:schemeClr val="dk2"/>
              </a:buClr>
              <a:buSzPts val="2800"/>
              <a:buChar char="•"/>
            </a:pPr>
            <a:r>
              <a:rPr lang="ar" sz="2800">
                <a:solidFill>
                  <a:schemeClr val="dk2"/>
                </a:solidFill>
              </a:rPr>
              <a:t>اتّباع الإجراءات الملائمة للوقاية من العدوى</a:t>
            </a:r>
            <a:endParaRPr sz="2800">
              <a:solidFill>
                <a:schemeClr val="dk2"/>
              </a:solidFill>
            </a:endParaRPr>
          </a:p>
          <a:p>
            <a:pPr marL="457200" lvl="0" indent="-342900" rtl="1">
              <a:lnSpc>
                <a:spcPct val="100000"/>
              </a:lnSpc>
              <a:spcBef>
                <a:spcPts val="360"/>
              </a:spcBef>
              <a:spcAft>
                <a:spcPts val="0"/>
              </a:spcAft>
              <a:buClr>
                <a:schemeClr val="dk2"/>
              </a:buClr>
              <a:buSzPts val="2800"/>
              <a:buChar char="•"/>
            </a:pPr>
            <a:r>
              <a:rPr lang="ar" sz="2800">
                <a:solidFill>
                  <a:schemeClr val="dk2"/>
                </a:solidFill>
              </a:rPr>
              <a:t>استخدام أدوات مطهرة تطهيراً عالي المستوى أو معقّمة</a:t>
            </a:r>
            <a:endParaRPr sz="2800">
              <a:solidFill>
                <a:schemeClr val="dk2"/>
              </a:solidFill>
            </a:endParaRPr>
          </a:p>
          <a:p>
            <a:pPr marL="457200" lvl="0" indent="-342900" rtl="1">
              <a:lnSpc>
                <a:spcPct val="100000"/>
              </a:lnSpc>
              <a:spcBef>
                <a:spcPts val="360"/>
              </a:spcBef>
              <a:spcAft>
                <a:spcPts val="0"/>
              </a:spcAft>
              <a:buClr>
                <a:schemeClr val="dk2"/>
              </a:buClr>
              <a:buSzPts val="2800"/>
              <a:buChar char="•"/>
            </a:pPr>
            <a:r>
              <a:rPr lang="ar" sz="2800">
                <a:solidFill>
                  <a:schemeClr val="dk2"/>
                </a:solidFill>
              </a:rPr>
              <a:t>استخدام لولب جديد سابق التعقيم ومغلف ومعبأ جيداً مع أدوات إدخال اللولب</a:t>
            </a:r>
            <a:endParaRPr sz="2800">
              <a:solidFill>
                <a:schemeClr val="dk2"/>
              </a:solidFill>
            </a:endParaRPr>
          </a:p>
          <a:p>
            <a:pPr marL="457200" lvl="0" indent="-342900" rtl="1">
              <a:lnSpc>
                <a:spcPct val="100000"/>
              </a:lnSpc>
              <a:spcBef>
                <a:spcPts val="360"/>
              </a:spcBef>
              <a:spcAft>
                <a:spcPts val="0"/>
              </a:spcAft>
              <a:buClr>
                <a:schemeClr val="dk2"/>
              </a:buClr>
              <a:buSzPts val="2800"/>
              <a:buChar char="•"/>
            </a:pPr>
            <a:r>
              <a:rPr lang="ar" sz="2800">
                <a:solidFill>
                  <a:schemeClr val="dk2"/>
                </a:solidFill>
              </a:rPr>
              <a:t>اتّباع تقنية «عدم اللمس» لتركيب اللولب (IUD) حيث إنها الأكثر أماناً</a:t>
            </a:r>
            <a:endParaRPr sz="2800">
              <a:solidFill>
                <a:schemeClr val="dk2"/>
              </a:solidFill>
            </a:endParaRPr>
          </a:p>
          <a:p>
            <a:pPr marL="457200" lvl="0" indent="-228600" rtl="1">
              <a:lnSpc>
                <a:spcPct val="100000"/>
              </a:lnSpc>
              <a:spcBef>
                <a:spcPts val="360"/>
              </a:spcBef>
              <a:spcAft>
                <a:spcPts val="0"/>
              </a:spcAft>
              <a:buClr>
                <a:schemeClr val="dk2"/>
              </a:buClr>
              <a:buSzPts val="2400"/>
              <a:buNone/>
            </a:pPr>
            <a:endParaRPr/>
          </a:p>
        </p:txBody>
      </p:sp>
      <p:sp>
        <p:nvSpPr>
          <p:cNvPr id="981" name="Google Shape;981;p118"/>
          <p:cNvSpPr txBox="1"/>
          <p:nvPr/>
        </p:nvSpPr>
        <p:spPr>
          <a:xfrm>
            <a:off x="2624854" y="5241797"/>
            <a:ext cx="4690346" cy="954067"/>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rtlCol="1" anchor="t" anchorCtr="0">
            <a:spAutoFit/>
          </a:bodyPr>
          <a:lstStyle/>
          <a:p>
            <a:pPr marL="0" marR="0" lvl="0" indent="0" algn="ctr" rtl="1">
              <a:lnSpc>
                <a:spcPct val="100000"/>
              </a:lnSpc>
              <a:spcBef>
                <a:spcPts val="0"/>
              </a:spcBef>
              <a:spcAft>
                <a:spcPts val="0"/>
              </a:spcAft>
              <a:buClr>
                <a:srgbClr val="000000"/>
              </a:buClr>
              <a:buSzPts val="1600"/>
              <a:buFont typeface="Arial"/>
              <a:buNone/>
            </a:pPr>
            <a:r>
              <a:rPr lang="ar" sz="2800" b="1" i="0" u="none" strike="noStrike" cap="none" dirty="0">
                <a:solidFill>
                  <a:schemeClr val="lt1"/>
                </a:solidFill>
                <a:latin typeface="Arial"/>
                <a:ea typeface="Arial"/>
                <a:cs typeface="Arial"/>
                <a:sym typeface="Arial"/>
              </a:rPr>
              <a:t>لا يوصى عموماً بإعطاء المضادات الحيوية روتينياً</a:t>
            </a:r>
            <a:endParaRPr sz="2800" b="0" i="0" u="none" strike="noStrike" cap="none" dirty="0">
              <a:solidFill>
                <a:schemeClr val="lt1"/>
              </a:solidFill>
              <a:latin typeface="Arial"/>
              <a:ea typeface="Arial"/>
              <a:cs typeface="Arial"/>
              <a:sym typeface="Arial"/>
            </a:endParaRPr>
          </a:p>
        </p:txBody>
      </p:sp>
      <p:sp>
        <p:nvSpPr>
          <p:cNvPr id="982" name="Google Shape;982;p11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74</a:t>
            </a:fld>
            <a:endParaRPr sz="1200">
              <a:solidFill>
                <a:schemeClr val="dk2"/>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119"/>
          <p:cNvSpPr txBox="1">
            <a:spLocks noGrp="1"/>
          </p:cNvSpPr>
          <p:nvPr>
            <p:ph type="title"/>
          </p:nvPr>
        </p:nvSpPr>
        <p:spPr>
          <a:xfrm>
            <a:off x="1125940" y="315582"/>
            <a:ext cx="7390263" cy="1143000"/>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Clr>
                <a:schemeClr val="dk2"/>
              </a:buClr>
              <a:buSzPts val="3300"/>
              <a:buFont typeface="Calibri"/>
              <a:buNone/>
            </a:pPr>
            <a:r>
              <a:rPr lang="ar" sz="4400" dirty="0"/>
              <a:t>استخدام تقنية «عدم اللمس» عند تركيب اللولب (IUD)</a:t>
            </a:r>
            <a:endParaRPr sz="4400" dirty="0"/>
          </a:p>
        </p:txBody>
      </p:sp>
      <p:sp>
        <p:nvSpPr>
          <p:cNvPr id="989" name="Google Shape;989;p119"/>
          <p:cNvSpPr txBox="1">
            <a:spLocks noGrp="1"/>
          </p:cNvSpPr>
          <p:nvPr>
            <p:ph type="body" idx="1"/>
          </p:nvPr>
        </p:nvSpPr>
        <p:spPr>
          <a:xfrm>
            <a:off x="992778" y="1691642"/>
            <a:ext cx="7694022" cy="4525963"/>
          </a:xfrm>
          <a:prstGeom prst="rect">
            <a:avLst/>
          </a:prstGeom>
          <a:noFill/>
          <a:ln>
            <a:noFill/>
          </a:ln>
        </p:spPr>
        <p:txBody>
          <a:bodyPr spcFirstLastPara="1" wrap="square" lIns="91425" tIns="45700" rIns="91425" bIns="45700" rtlCol="1" anchor="t" anchorCtr="0">
            <a:normAutofit lnSpcReduction="10000"/>
          </a:bodyPr>
          <a:lstStyle/>
          <a:p>
            <a:pPr marL="457200" lvl="0" indent="-342900" rtl="1">
              <a:lnSpc>
                <a:spcPct val="100000"/>
              </a:lnSpc>
              <a:spcBef>
                <a:spcPts val="360"/>
              </a:spcBef>
              <a:spcAft>
                <a:spcPts val="0"/>
              </a:spcAft>
              <a:buClr>
                <a:schemeClr val="dk2"/>
              </a:buClr>
              <a:buSzPts val="2800"/>
              <a:buChar char="•"/>
            </a:pPr>
            <a:r>
              <a:rPr lang="ar" sz="2800">
                <a:solidFill>
                  <a:schemeClr val="dk2"/>
                </a:solidFill>
              </a:rPr>
              <a:t>يقوم مقدّم الخدمة بإدخال أو تعبئة اللولب داخل جهاز الإدخال وهو في مكانه داخل الغلاف المعقم لتجنب ملامسة اللولب بطريقة مباشرة </a:t>
            </a:r>
            <a:endParaRPr sz="2800">
              <a:solidFill>
                <a:schemeClr val="dk2"/>
              </a:solidFill>
            </a:endParaRPr>
          </a:p>
          <a:p>
            <a:pPr marL="457200" lvl="0" indent="-342900" rtl="1">
              <a:lnSpc>
                <a:spcPct val="100000"/>
              </a:lnSpc>
              <a:spcBef>
                <a:spcPts val="360"/>
              </a:spcBef>
              <a:spcAft>
                <a:spcPts val="0"/>
              </a:spcAft>
              <a:buClr>
                <a:schemeClr val="dk2"/>
              </a:buClr>
              <a:buSzPts val="2800"/>
              <a:buChar char="•"/>
            </a:pPr>
            <a:r>
              <a:rPr lang="ar" sz="2800">
                <a:solidFill>
                  <a:schemeClr val="dk2"/>
                </a:solidFill>
              </a:rPr>
              <a:t>تنظيف عنق الرحم جيداً باستخدام مطهر قبل تركيب اللولب (IUD) </a:t>
            </a:r>
            <a:endParaRPr sz="2800">
              <a:solidFill>
                <a:schemeClr val="dk2"/>
              </a:solidFill>
            </a:endParaRPr>
          </a:p>
          <a:p>
            <a:pPr marL="457200" lvl="0" indent="-342900" rtl="1">
              <a:lnSpc>
                <a:spcPct val="100000"/>
              </a:lnSpc>
              <a:spcBef>
                <a:spcPts val="360"/>
              </a:spcBef>
              <a:spcAft>
                <a:spcPts val="0"/>
              </a:spcAft>
              <a:buClr>
                <a:schemeClr val="dk2"/>
              </a:buClr>
              <a:buSzPts val="2800"/>
              <a:buChar char="•"/>
            </a:pPr>
            <a:r>
              <a:rPr lang="ar" sz="2800">
                <a:solidFill>
                  <a:schemeClr val="dk2"/>
                </a:solidFill>
              </a:rPr>
              <a:t>يجب الحرص على عدم التلامس بين جدار المهبل أو المنظار المهبلي، والمجس الرحمي أو اللولب المعبأ داخل جهاز الإدخال </a:t>
            </a:r>
            <a:endParaRPr sz="2800">
              <a:solidFill>
                <a:schemeClr val="dk2"/>
              </a:solidFill>
            </a:endParaRPr>
          </a:p>
          <a:p>
            <a:pPr marL="457200" lvl="0" indent="-342900" rtl="1">
              <a:lnSpc>
                <a:spcPct val="100000"/>
              </a:lnSpc>
              <a:spcBef>
                <a:spcPts val="360"/>
              </a:spcBef>
              <a:spcAft>
                <a:spcPts val="0"/>
              </a:spcAft>
              <a:buClr>
                <a:schemeClr val="dk2"/>
              </a:buClr>
              <a:buSzPts val="2800"/>
              <a:buChar char="•"/>
            </a:pPr>
            <a:r>
              <a:rPr lang="ar" sz="2800">
                <a:solidFill>
                  <a:schemeClr val="dk2"/>
                </a:solidFill>
              </a:rPr>
              <a:t>إدخال المجس الرحمي واللولب المعبأ داخل جهاز الإدخال مرة واحدة داخل قناة عنق الرحم</a:t>
            </a:r>
            <a:endParaRPr sz="2800">
              <a:solidFill>
                <a:schemeClr val="dk2"/>
              </a:solidFill>
            </a:endParaRPr>
          </a:p>
          <a:p>
            <a:pPr marL="457200" lvl="0" indent="-228600" rtl="1">
              <a:lnSpc>
                <a:spcPct val="100000"/>
              </a:lnSpc>
              <a:spcBef>
                <a:spcPts val="360"/>
              </a:spcBef>
              <a:spcAft>
                <a:spcPts val="0"/>
              </a:spcAft>
              <a:buClr>
                <a:schemeClr val="dk2"/>
              </a:buClr>
              <a:buSzPts val="2400"/>
              <a:buNone/>
            </a:pPr>
            <a:endParaRPr/>
          </a:p>
        </p:txBody>
      </p:sp>
      <p:sp>
        <p:nvSpPr>
          <p:cNvPr id="990" name="Google Shape;990;p119"/>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75</a:t>
            </a:fld>
            <a:endParaRPr sz="1200">
              <a:solidFill>
                <a:schemeClr val="dk2"/>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1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Clr>
                <a:schemeClr val="dk2"/>
              </a:buClr>
              <a:buSzPts val="3300"/>
              <a:buFont typeface="Calibri"/>
              <a:buNone/>
            </a:pPr>
            <a:r>
              <a:rPr lang="ar" sz="4400" dirty="0"/>
              <a:t>الوقاية من العدوى أثناء تركيب الغرسة (Implant) وإزالتها</a:t>
            </a:r>
            <a:endParaRPr sz="4400" dirty="0"/>
          </a:p>
        </p:txBody>
      </p:sp>
      <p:sp>
        <p:nvSpPr>
          <p:cNvPr id="997" name="Google Shape;997;p120"/>
          <p:cNvSpPr txBox="1">
            <a:spLocks noGrp="1"/>
          </p:cNvSpPr>
          <p:nvPr>
            <p:ph type="body" idx="1"/>
          </p:nvPr>
        </p:nvSpPr>
        <p:spPr>
          <a:xfrm>
            <a:off x="875210" y="1600202"/>
            <a:ext cx="7811589" cy="4525963"/>
          </a:xfrm>
          <a:prstGeom prst="rect">
            <a:avLst/>
          </a:prstGeom>
          <a:noFill/>
          <a:ln>
            <a:noFill/>
          </a:ln>
        </p:spPr>
        <p:txBody>
          <a:bodyPr spcFirstLastPara="1" wrap="square" lIns="91425" tIns="45700" rIns="91425" bIns="45700" rtlCol="1" anchor="t" anchorCtr="0">
            <a:normAutofit fontScale="92500"/>
          </a:bodyPr>
          <a:lstStyle/>
          <a:p>
            <a:pPr marL="457200" lvl="0" indent="-342900" rtl="1">
              <a:lnSpc>
                <a:spcPct val="100000"/>
              </a:lnSpc>
              <a:spcBef>
                <a:spcPts val="360"/>
              </a:spcBef>
              <a:spcAft>
                <a:spcPts val="0"/>
              </a:spcAft>
              <a:buClr>
                <a:schemeClr val="dk2"/>
              </a:buClr>
              <a:buSzPct val="100000"/>
              <a:buChar char="•"/>
            </a:pPr>
            <a:r>
              <a:rPr lang="ar" sz="2600">
                <a:solidFill>
                  <a:schemeClr val="dk2"/>
                </a:solidFill>
              </a:rPr>
              <a:t>اتّباع الإجراءات الملائمة للوقاية من العدوى بعناية تامة مع كل عملية</a:t>
            </a:r>
            <a:endParaRPr sz="2600">
              <a:solidFill>
                <a:schemeClr val="dk2"/>
              </a:solidFill>
            </a:endParaRPr>
          </a:p>
          <a:p>
            <a:pPr marL="457200" lvl="0" indent="-342900" rtl="1">
              <a:lnSpc>
                <a:spcPct val="100000"/>
              </a:lnSpc>
              <a:spcBef>
                <a:spcPts val="360"/>
              </a:spcBef>
              <a:spcAft>
                <a:spcPts val="0"/>
              </a:spcAft>
              <a:buClr>
                <a:schemeClr val="dk2"/>
              </a:buClr>
              <a:buSzPct val="100000"/>
              <a:buChar char="•"/>
            </a:pPr>
            <a:r>
              <a:rPr lang="ar" sz="2600">
                <a:solidFill>
                  <a:schemeClr val="dk2"/>
                </a:solidFill>
              </a:rPr>
              <a:t>استخدام تقنية التعقيم أثناء الإجراءات الطبية. </a:t>
            </a:r>
            <a:endParaRPr sz="2600">
              <a:solidFill>
                <a:schemeClr val="dk2"/>
              </a:solidFill>
            </a:endParaRPr>
          </a:p>
          <a:p>
            <a:pPr marL="457200" lvl="0" indent="-342900" rtl="1">
              <a:lnSpc>
                <a:spcPct val="100000"/>
              </a:lnSpc>
              <a:spcBef>
                <a:spcPts val="360"/>
              </a:spcBef>
              <a:spcAft>
                <a:spcPts val="0"/>
              </a:spcAft>
              <a:buClr>
                <a:schemeClr val="dk2"/>
              </a:buClr>
              <a:buSzPct val="100000"/>
              <a:buChar char="•"/>
            </a:pPr>
            <a:r>
              <a:rPr lang="ar" sz="2600">
                <a:solidFill>
                  <a:schemeClr val="dk2"/>
                </a:solidFill>
              </a:rPr>
              <a:t>الالتزام بممارسات الوقاية من العدوى والاحتياطات النموذجية.</a:t>
            </a:r>
            <a:endParaRPr sz="2600">
              <a:solidFill>
                <a:schemeClr val="dk2"/>
              </a:solidFill>
            </a:endParaRPr>
          </a:p>
          <a:p>
            <a:pPr marL="457200" lvl="0" indent="-342900" rtl="1">
              <a:lnSpc>
                <a:spcPct val="100000"/>
              </a:lnSpc>
              <a:spcBef>
                <a:spcPts val="360"/>
              </a:spcBef>
              <a:spcAft>
                <a:spcPts val="0"/>
              </a:spcAft>
              <a:buClr>
                <a:schemeClr val="dk2"/>
              </a:buClr>
              <a:buSzPct val="100000"/>
              <a:buChar char="•"/>
            </a:pPr>
            <a:r>
              <a:rPr lang="ar" sz="2600">
                <a:solidFill>
                  <a:schemeClr val="dk2"/>
                </a:solidFill>
              </a:rPr>
              <a:t>تحضير وعاء أدوات نظيف وفتح حزمة الأدوات المعقمة من دون لمس الأدوات أو أي معدات أخرى.</a:t>
            </a:r>
            <a:endParaRPr sz="2600">
              <a:solidFill>
                <a:schemeClr val="dk2"/>
              </a:solidFill>
            </a:endParaRPr>
          </a:p>
          <a:p>
            <a:pPr marL="457200" lvl="0" indent="-342900" rtl="1">
              <a:lnSpc>
                <a:spcPct val="100000"/>
              </a:lnSpc>
              <a:spcBef>
                <a:spcPts val="360"/>
              </a:spcBef>
              <a:spcAft>
                <a:spcPts val="0"/>
              </a:spcAft>
              <a:buClr>
                <a:schemeClr val="dk2"/>
              </a:buClr>
              <a:buSzPct val="100000"/>
              <a:buChar char="•"/>
            </a:pPr>
            <a:r>
              <a:rPr lang="ar" sz="2600" b="1">
                <a:solidFill>
                  <a:schemeClr val="accent1"/>
                </a:solidFill>
              </a:rPr>
              <a:t>جاديل (Jadelle):</a:t>
            </a:r>
            <a:r>
              <a:rPr lang="ar" sz="2600" b="1">
                <a:solidFill>
                  <a:schemeClr val="dk2"/>
                </a:solidFill>
              </a:rPr>
              <a:t> </a:t>
            </a:r>
            <a:r>
              <a:rPr lang="ar" sz="2600">
                <a:solidFill>
                  <a:schemeClr val="dk2"/>
                </a:solidFill>
              </a:rPr>
              <a:t>افتح الحاوية المعقمة التي تحتوي على العيدان بعناية شديدة مع مراعاة عدم لمس العودين والسماح لهما بالسقوط في وعاء أو كوب معقم.</a:t>
            </a:r>
            <a:endParaRPr sz="2600">
              <a:solidFill>
                <a:schemeClr val="dk2"/>
              </a:solidFill>
            </a:endParaRPr>
          </a:p>
          <a:p>
            <a:pPr marL="457200" lvl="0" indent="-342900" rtl="1">
              <a:lnSpc>
                <a:spcPct val="100000"/>
              </a:lnSpc>
              <a:spcBef>
                <a:spcPts val="360"/>
              </a:spcBef>
              <a:spcAft>
                <a:spcPts val="0"/>
              </a:spcAft>
              <a:buClr>
                <a:schemeClr val="dk2"/>
              </a:buClr>
              <a:buSzPct val="100000"/>
              <a:buChar char="•"/>
            </a:pPr>
            <a:r>
              <a:rPr lang="ar" sz="2600" b="1">
                <a:solidFill>
                  <a:schemeClr val="accent1"/>
                </a:solidFill>
              </a:rPr>
              <a:t>إمبلانون نكست [Implanon NXT]:</a:t>
            </a:r>
            <a:r>
              <a:rPr lang="ar" sz="2600" b="1">
                <a:solidFill>
                  <a:schemeClr val="dk2"/>
                </a:solidFill>
              </a:rPr>
              <a:t> </a:t>
            </a:r>
            <a:r>
              <a:rPr lang="ar" sz="2600">
                <a:solidFill>
                  <a:schemeClr val="dk2"/>
                </a:solidFill>
              </a:rPr>
              <a:t>أخرِج المحقن المعقم الذي يحتوي على الغرسة (Implant) المعبأة مسبقاً من الغلاف، ودعه يسقط على الوعاء المعقم من دون لمسه.</a:t>
            </a:r>
            <a:endParaRPr sz="2600">
              <a:solidFill>
                <a:schemeClr val="dk2"/>
              </a:solidFill>
            </a:endParaRPr>
          </a:p>
          <a:p>
            <a:pPr marL="457200" lvl="0" indent="-228600" rtl="1">
              <a:lnSpc>
                <a:spcPct val="100000"/>
              </a:lnSpc>
              <a:spcBef>
                <a:spcPts val="360"/>
              </a:spcBef>
              <a:spcAft>
                <a:spcPts val="0"/>
              </a:spcAft>
              <a:buClr>
                <a:schemeClr val="dk2"/>
              </a:buClr>
              <a:buSzPct val="100000"/>
              <a:buNone/>
            </a:pPr>
            <a:endParaRPr/>
          </a:p>
        </p:txBody>
      </p:sp>
      <p:sp>
        <p:nvSpPr>
          <p:cNvPr id="998" name="Google Shape;998;p120"/>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76</a:t>
            </a:fld>
            <a:endParaRPr sz="1200">
              <a:solidFill>
                <a:schemeClr val="dk2"/>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121"/>
          <p:cNvSpPr txBox="1">
            <a:spLocks noGrp="1"/>
          </p:cNvSpPr>
          <p:nvPr>
            <p:ph type="title"/>
          </p:nvPr>
        </p:nvSpPr>
        <p:spPr>
          <a:xfrm>
            <a:off x="457200" y="383820"/>
            <a:ext cx="8229599" cy="1143000"/>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Clr>
                <a:schemeClr val="dk2"/>
              </a:buClr>
              <a:buSzPts val="3300"/>
              <a:buFont typeface="Calibri"/>
              <a:buNone/>
            </a:pPr>
            <a:r>
              <a:rPr lang="ar" sz="4200" dirty="0"/>
              <a:t>الوقاية من العدوى أثناء تركيب الغرسة وإزالتها (تكملة)</a:t>
            </a:r>
            <a:endParaRPr sz="4200" dirty="0"/>
          </a:p>
        </p:txBody>
      </p:sp>
      <p:sp>
        <p:nvSpPr>
          <p:cNvPr id="1005" name="Google Shape;1005;p121"/>
          <p:cNvSpPr txBox="1">
            <a:spLocks noGrp="1"/>
          </p:cNvSpPr>
          <p:nvPr>
            <p:ph type="body" idx="1"/>
          </p:nvPr>
        </p:nvSpPr>
        <p:spPr>
          <a:xfrm>
            <a:off x="718456" y="1807374"/>
            <a:ext cx="7968343" cy="4525963"/>
          </a:xfrm>
          <a:prstGeom prst="rect">
            <a:avLst/>
          </a:prstGeom>
          <a:noFill/>
          <a:ln>
            <a:noFill/>
          </a:ln>
        </p:spPr>
        <p:txBody>
          <a:bodyPr spcFirstLastPara="1" wrap="square" lIns="91425" tIns="45700" rIns="91425" bIns="45700" rtlCol="1" anchor="t" anchorCtr="0">
            <a:normAutofit/>
          </a:bodyPr>
          <a:lstStyle/>
          <a:p>
            <a:pPr marL="457200" lvl="0" indent="-342900" rtl="1">
              <a:lnSpc>
                <a:spcPct val="100000"/>
              </a:lnSpc>
              <a:spcBef>
                <a:spcPts val="360"/>
              </a:spcBef>
              <a:spcAft>
                <a:spcPts val="0"/>
              </a:spcAft>
              <a:buClr>
                <a:schemeClr val="dk2"/>
              </a:buClr>
              <a:buSzPts val="2400"/>
              <a:buChar char="•"/>
            </a:pPr>
            <a:r>
              <a:rPr lang="ar" dirty="0">
                <a:solidFill>
                  <a:schemeClr val="dk2"/>
                </a:solidFill>
              </a:rPr>
              <a:t>نظّف موقع الإجراء الطبي جيداً بقطن أو شاش مبلل بمحلول مطهّر على أن تمسك الشاش بملقط معقّم أو خاضع لتطهير عالي المستوى.</a:t>
            </a:r>
            <a:endParaRPr dirty="0">
              <a:solidFill>
                <a:schemeClr val="dk2"/>
              </a:solidFill>
            </a:endParaRPr>
          </a:p>
          <a:p>
            <a:pPr marL="457200" lvl="0" indent="-342900" rtl="1">
              <a:lnSpc>
                <a:spcPct val="100000"/>
              </a:lnSpc>
              <a:spcBef>
                <a:spcPts val="360"/>
              </a:spcBef>
              <a:spcAft>
                <a:spcPts val="0"/>
              </a:spcAft>
              <a:buClr>
                <a:schemeClr val="dk2"/>
              </a:buClr>
              <a:buSzPts val="2400"/>
              <a:buChar char="•"/>
            </a:pPr>
            <a:r>
              <a:rPr lang="ar" b="1" dirty="0">
                <a:solidFill>
                  <a:schemeClr val="accent1"/>
                </a:solidFill>
              </a:rPr>
              <a:t>الغرسة ثنائية العود:</a:t>
            </a:r>
            <a:r>
              <a:rPr lang="ar" dirty="0">
                <a:solidFill>
                  <a:schemeClr val="accent1"/>
                </a:solidFill>
              </a:rPr>
              <a:t> </a:t>
            </a:r>
            <a:r>
              <a:rPr lang="ar" dirty="0">
                <a:solidFill>
                  <a:schemeClr val="dk2"/>
                </a:solidFill>
              </a:rPr>
              <a:t>تأكّد أن طرفي العودين الأقرب للشق ليسا قريبين جداً (لا يقل عن 5 مم) من الشق. إذا كان طرف العود بارزاً من الشق أو قريباً جداً منه، فيجب إزالته بعناية وإعادة إدخاله في المكان الصحيح. </a:t>
            </a:r>
            <a:endParaRPr dirty="0">
              <a:solidFill>
                <a:schemeClr val="dk2"/>
              </a:solidFill>
            </a:endParaRPr>
          </a:p>
          <a:p>
            <a:pPr marL="457200" lvl="0" indent="-342900" rtl="1">
              <a:lnSpc>
                <a:spcPct val="100000"/>
              </a:lnSpc>
              <a:spcBef>
                <a:spcPts val="360"/>
              </a:spcBef>
              <a:spcAft>
                <a:spcPts val="0"/>
              </a:spcAft>
              <a:buClr>
                <a:schemeClr val="dk2"/>
              </a:buClr>
              <a:buSzPts val="2400"/>
              <a:buChar char="•"/>
            </a:pPr>
            <a:r>
              <a:rPr lang="ar" b="1" dirty="0">
                <a:solidFill>
                  <a:schemeClr val="accent1"/>
                </a:solidFill>
              </a:rPr>
              <a:t>إمبلانون نكست [Implanon NXT]: </a:t>
            </a:r>
            <a:r>
              <a:rPr lang="ar" dirty="0">
                <a:solidFill>
                  <a:schemeClr val="dk2"/>
                </a:solidFill>
              </a:rPr>
              <a:t>في حال سقط العود من الإبرة عن طريق الخطأ أو إذا تعرّض للتلوث بأي طريقة أخرى، فعليك استخدام عبوة جديدة بمحقن معقم جديد. </a:t>
            </a:r>
            <a:endParaRPr dirty="0">
              <a:solidFill>
                <a:schemeClr val="dk2"/>
              </a:solidFill>
            </a:endParaRPr>
          </a:p>
          <a:p>
            <a:pPr marL="0" lvl="0" indent="0" rtl="1">
              <a:lnSpc>
                <a:spcPct val="100000"/>
              </a:lnSpc>
              <a:spcBef>
                <a:spcPts val="360"/>
              </a:spcBef>
              <a:spcAft>
                <a:spcPts val="0"/>
              </a:spcAft>
              <a:buClr>
                <a:schemeClr val="dk2"/>
              </a:buClr>
              <a:buSzPts val="2400"/>
              <a:buNone/>
            </a:pPr>
            <a:endParaRPr dirty="0"/>
          </a:p>
          <a:p>
            <a:pPr marL="457200" lvl="0" indent="-228600" rtl="1">
              <a:lnSpc>
                <a:spcPct val="100000"/>
              </a:lnSpc>
              <a:spcBef>
                <a:spcPts val="360"/>
              </a:spcBef>
              <a:spcAft>
                <a:spcPts val="0"/>
              </a:spcAft>
              <a:buClr>
                <a:schemeClr val="dk2"/>
              </a:buClr>
              <a:buSzPts val="2400"/>
              <a:buNone/>
            </a:pPr>
            <a:endParaRPr dirty="0"/>
          </a:p>
        </p:txBody>
      </p:sp>
      <p:sp>
        <p:nvSpPr>
          <p:cNvPr id="1006" name="Google Shape;1006;p121"/>
          <p:cNvSpPr txBox="1"/>
          <p:nvPr/>
        </p:nvSpPr>
        <p:spPr>
          <a:xfrm>
            <a:off x="2009774" y="5258770"/>
            <a:ext cx="6102259" cy="707846"/>
          </a:xfrm>
          <a:prstGeom prst="rect">
            <a:avLst/>
          </a:prstGeom>
          <a:solidFill>
            <a:schemeClr val="accent1"/>
          </a:solidFill>
          <a:ln w="12700" cap="flat" cmpd="sng">
            <a:solidFill>
              <a:schemeClr val="dk1"/>
            </a:solidFill>
            <a:prstDash val="solid"/>
            <a:round/>
            <a:headEnd type="none" w="sm" len="sm"/>
            <a:tailEnd type="none" w="sm" len="sm"/>
          </a:ln>
        </p:spPr>
        <p:txBody>
          <a:bodyPr spcFirstLastPara="1" wrap="square" lIns="91425" tIns="45700" rIns="91425" bIns="45700" rtlCol="1" anchor="t" anchorCtr="0">
            <a:spAutoFit/>
          </a:bodyPr>
          <a:lstStyle/>
          <a:p>
            <a:pPr marL="0" marR="0" lvl="0" indent="0" rtl="1">
              <a:lnSpc>
                <a:spcPct val="100000"/>
              </a:lnSpc>
              <a:spcBef>
                <a:spcPts val="0"/>
              </a:spcBef>
              <a:spcAft>
                <a:spcPts val="0"/>
              </a:spcAft>
              <a:buClr>
                <a:srgbClr val="000000"/>
              </a:buClr>
              <a:buSzPts val="1050"/>
              <a:buFont typeface="Arial"/>
              <a:buNone/>
            </a:pPr>
            <a:r>
              <a:rPr lang="ar" sz="2000" b="1" i="0" u="none" strike="noStrike" cap="none" dirty="0">
                <a:solidFill>
                  <a:schemeClr val="lt1"/>
                </a:solidFill>
                <a:latin typeface="Arial"/>
                <a:ea typeface="Arial"/>
                <a:cs typeface="Arial"/>
                <a:sym typeface="Arial"/>
              </a:rPr>
              <a:t>لم يعُد نقع الأدوات المستعملة في محلول كلور نسبة تركيزه 0.5% موصى به (منظمة الصحة العالمية، 2016).</a:t>
            </a:r>
            <a:endParaRPr sz="2000" b="1" i="0" u="none" strike="noStrike" cap="none" dirty="0">
              <a:solidFill>
                <a:schemeClr val="lt1"/>
              </a:solidFill>
              <a:latin typeface="Arial"/>
              <a:ea typeface="Arial"/>
              <a:cs typeface="Arial"/>
              <a:sym typeface="Arial"/>
            </a:endParaRPr>
          </a:p>
        </p:txBody>
      </p:sp>
      <p:sp>
        <p:nvSpPr>
          <p:cNvPr id="1007" name="Google Shape;1007;p12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77</a:t>
            </a:fld>
            <a:endParaRPr sz="1200">
              <a:solidFill>
                <a:schemeClr val="dk2"/>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122"/>
          <p:cNvSpPr txBox="1">
            <a:spLocks noGrp="1"/>
          </p:cNvSpPr>
          <p:nvPr>
            <p:ph type="title"/>
          </p:nvPr>
        </p:nvSpPr>
        <p:spPr>
          <a:xfrm>
            <a:off x="678656" y="414338"/>
            <a:ext cx="8022432" cy="1114425"/>
          </a:xfrm>
          <a:prstGeom prst="rect">
            <a:avLst/>
          </a:prstGeom>
          <a:noFill/>
          <a:ln>
            <a:noFill/>
          </a:ln>
        </p:spPr>
        <p:txBody>
          <a:bodyPr spcFirstLastPara="1" wrap="square" lIns="68550" tIns="34275" rIns="68550" bIns="34275" rtlCol="1" anchor="t" anchorCtr="0">
            <a:noAutofit/>
          </a:bodyPr>
          <a:lstStyle/>
          <a:p>
            <a:pPr marL="0" lvl="0" indent="0" algn="r" rtl="1">
              <a:lnSpc>
                <a:spcPct val="100000"/>
              </a:lnSpc>
              <a:spcBef>
                <a:spcPts val="0"/>
              </a:spcBef>
              <a:spcAft>
                <a:spcPts val="0"/>
              </a:spcAft>
              <a:buClr>
                <a:schemeClr val="dk2"/>
              </a:buClr>
              <a:buSzPts val="3200"/>
              <a:buFont typeface="Calibri"/>
              <a:buNone/>
            </a:pPr>
            <a:r>
              <a:rPr lang="ar" sz="4400" dirty="0"/>
              <a:t>الوقاية من العدوى ومكافحتها مسؤولية الجميع </a:t>
            </a:r>
            <a:endParaRPr sz="4400" dirty="0"/>
          </a:p>
        </p:txBody>
      </p:sp>
      <p:sp>
        <p:nvSpPr>
          <p:cNvPr id="1013" name="Google Shape;1013;p122"/>
          <p:cNvSpPr txBox="1">
            <a:spLocks noGrp="1"/>
          </p:cNvSpPr>
          <p:nvPr>
            <p:ph type="body" idx="1"/>
          </p:nvPr>
        </p:nvSpPr>
        <p:spPr>
          <a:xfrm>
            <a:off x="1464468" y="1957387"/>
            <a:ext cx="6922295" cy="2686050"/>
          </a:xfrm>
          <a:prstGeom prst="rect">
            <a:avLst/>
          </a:prstGeom>
          <a:noFill/>
          <a:ln>
            <a:noFill/>
          </a:ln>
        </p:spPr>
        <p:txBody>
          <a:bodyPr spcFirstLastPara="1" wrap="square" lIns="68550" tIns="34275" rIns="68550" bIns="34275" rtlCol="1" anchor="t" anchorCtr="0">
            <a:noAutofit/>
          </a:bodyPr>
          <a:lstStyle/>
          <a:p>
            <a:pPr marL="288036" lvl="0" indent="-288036" rtl="1">
              <a:lnSpc>
                <a:spcPct val="100000"/>
              </a:lnSpc>
              <a:spcBef>
                <a:spcPts val="600"/>
              </a:spcBef>
              <a:spcAft>
                <a:spcPts val="0"/>
              </a:spcAft>
              <a:buClr>
                <a:schemeClr val="dk2"/>
              </a:buClr>
              <a:buSzPts val="2400"/>
              <a:buChar char="•"/>
            </a:pPr>
            <a:r>
              <a:rPr lang="ar">
                <a:solidFill>
                  <a:schemeClr val="dk2"/>
                </a:solidFill>
              </a:rPr>
              <a:t>إشراك جميع أعضاء الفريق في مرفق الرعاية الصحية </a:t>
            </a:r>
            <a:endParaRPr>
              <a:solidFill>
                <a:schemeClr val="dk2"/>
              </a:solidFill>
            </a:endParaRPr>
          </a:p>
          <a:p>
            <a:pPr marL="288036" lvl="0" indent="-288036" rtl="1">
              <a:lnSpc>
                <a:spcPct val="100000"/>
              </a:lnSpc>
              <a:spcBef>
                <a:spcPts val="600"/>
              </a:spcBef>
              <a:spcAft>
                <a:spcPts val="0"/>
              </a:spcAft>
              <a:buClr>
                <a:schemeClr val="dk2"/>
              </a:buClr>
              <a:buSzPts val="2400"/>
              <a:buChar char="•"/>
            </a:pPr>
            <a:r>
              <a:rPr lang="ar">
                <a:solidFill>
                  <a:schemeClr val="dk2"/>
                </a:solidFill>
              </a:rPr>
              <a:t>إنشاء فريق معني بالوقاية من العدوى ومكافحتها (IPC) وتحديد مسؤوليات كل عضو بالفريق</a:t>
            </a:r>
            <a:endParaRPr>
              <a:solidFill>
                <a:schemeClr val="dk2"/>
              </a:solidFill>
            </a:endParaRPr>
          </a:p>
          <a:p>
            <a:pPr marL="288036" lvl="0" indent="-288036" rtl="1">
              <a:lnSpc>
                <a:spcPct val="100000"/>
              </a:lnSpc>
              <a:spcBef>
                <a:spcPts val="600"/>
              </a:spcBef>
              <a:spcAft>
                <a:spcPts val="0"/>
              </a:spcAft>
              <a:buClr>
                <a:schemeClr val="dk2"/>
              </a:buClr>
              <a:buSzPts val="2400"/>
              <a:buChar char="•"/>
            </a:pPr>
            <a:r>
              <a:rPr lang="ar">
                <a:solidFill>
                  <a:schemeClr val="dk2"/>
                </a:solidFill>
              </a:rPr>
              <a:t>وضع إرشادات/معايير/بروتوكولات تتسم جميعها بالوضوح </a:t>
            </a:r>
            <a:endParaRPr>
              <a:solidFill>
                <a:schemeClr val="dk2"/>
              </a:solidFill>
            </a:endParaRPr>
          </a:p>
          <a:p>
            <a:pPr marL="288036" lvl="0" indent="-288036" rtl="1">
              <a:lnSpc>
                <a:spcPct val="100000"/>
              </a:lnSpc>
              <a:spcBef>
                <a:spcPts val="600"/>
              </a:spcBef>
              <a:spcAft>
                <a:spcPts val="0"/>
              </a:spcAft>
              <a:buClr>
                <a:schemeClr val="dk2"/>
              </a:buClr>
              <a:buSzPts val="2400"/>
              <a:buChar char="•"/>
            </a:pPr>
            <a:r>
              <a:rPr lang="ar">
                <a:solidFill>
                  <a:schemeClr val="dk2"/>
                </a:solidFill>
              </a:rPr>
              <a:t>تنفيذ البروتوكولات والإرشادات والإجراءات المعيارية الخاصة بالوقاية من العدوى ومكافحتها</a:t>
            </a:r>
            <a:endParaRPr/>
          </a:p>
          <a:p>
            <a:pPr marL="630936" lvl="1" indent="-288036" rtl="1">
              <a:lnSpc>
                <a:spcPct val="100000"/>
              </a:lnSpc>
              <a:spcBef>
                <a:spcPts val="600"/>
              </a:spcBef>
              <a:spcAft>
                <a:spcPts val="0"/>
              </a:spcAft>
              <a:buClr>
                <a:schemeClr val="dk2"/>
              </a:buClr>
              <a:buSzPts val="2400"/>
              <a:buChar char="■"/>
            </a:pPr>
            <a:r>
              <a:rPr lang="ar" sz="2400">
                <a:solidFill>
                  <a:schemeClr val="dk2"/>
                </a:solidFill>
              </a:rPr>
              <a:t>ضمان تدريب جميع الأعضاء على إرشادات الوقاية من العدوى ومكافحتها واستخدام معدات الحماية الشخصية</a:t>
            </a:r>
            <a:endParaRPr sz="2400">
              <a:solidFill>
                <a:schemeClr val="dk2"/>
              </a:solidFill>
            </a:endParaRPr>
          </a:p>
          <a:p>
            <a:pPr marL="288036" lvl="0" indent="-288036" rtl="1">
              <a:lnSpc>
                <a:spcPct val="100000"/>
              </a:lnSpc>
              <a:spcBef>
                <a:spcPts val="600"/>
              </a:spcBef>
              <a:spcAft>
                <a:spcPts val="0"/>
              </a:spcAft>
              <a:buClr>
                <a:schemeClr val="dk2"/>
              </a:buClr>
              <a:buSzPts val="2400"/>
              <a:buChar char="•"/>
            </a:pPr>
            <a:r>
              <a:rPr lang="ar">
                <a:solidFill>
                  <a:schemeClr val="dk2"/>
                </a:solidFill>
              </a:rPr>
              <a:t>قياس مستوى التقدم ومراقبته</a:t>
            </a:r>
            <a:endParaRPr>
              <a:solidFill>
                <a:schemeClr val="dk2"/>
              </a:solidFill>
            </a:endParaRPr>
          </a:p>
          <a:p>
            <a:pPr marL="288036" lvl="0" indent="-288036" rtl="1">
              <a:lnSpc>
                <a:spcPct val="100000"/>
              </a:lnSpc>
              <a:spcBef>
                <a:spcPts val="600"/>
              </a:spcBef>
              <a:spcAft>
                <a:spcPts val="0"/>
              </a:spcAft>
              <a:buClr>
                <a:schemeClr val="dk2"/>
              </a:buClr>
              <a:buSzPts val="2400"/>
              <a:buChar char="•"/>
            </a:pPr>
            <a:r>
              <a:rPr lang="ar">
                <a:solidFill>
                  <a:schemeClr val="dk2"/>
                </a:solidFill>
              </a:rPr>
              <a:t>الاحتفال بإنجازاتك</a:t>
            </a:r>
            <a:endParaRPr>
              <a:solidFill>
                <a:schemeClr val="dk2"/>
              </a:solidFill>
            </a:endParaRPr>
          </a:p>
          <a:p>
            <a:pPr marL="288036" lvl="0" indent="-192786" rtl="1">
              <a:lnSpc>
                <a:spcPct val="100000"/>
              </a:lnSpc>
              <a:spcBef>
                <a:spcPts val="900"/>
              </a:spcBef>
              <a:spcAft>
                <a:spcPts val="0"/>
              </a:spcAft>
              <a:buClr>
                <a:schemeClr val="dk1"/>
              </a:buClr>
              <a:buSzPts val="2400"/>
              <a:buNone/>
            </a:pPr>
            <a:endParaRPr/>
          </a:p>
        </p:txBody>
      </p:sp>
      <p:sp>
        <p:nvSpPr>
          <p:cNvPr id="1014" name="Google Shape;1014;p12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78</a:t>
            </a:fld>
            <a:endParaRPr sz="1200">
              <a:solidFill>
                <a:schemeClr val="dk2"/>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123"/>
          <p:cNvSpPr txBox="1">
            <a:spLocks noGrp="1"/>
          </p:cNvSpPr>
          <p:nvPr>
            <p:ph type="ctrTitle"/>
          </p:nvPr>
        </p:nvSpPr>
        <p:spPr>
          <a:xfrm>
            <a:off x="95003" y="843149"/>
            <a:ext cx="9048997" cy="1503664"/>
          </a:xfrm>
          <a:prstGeom prst="rect">
            <a:avLst/>
          </a:prstGeom>
          <a:noFill/>
          <a:ln>
            <a:noFill/>
          </a:ln>
        </p:spPr>
        <p:txBody>
          <a:bodyPr spcFirstLastPara="1" wrap="square" lIns="68550" tIns="34275" rIns="68550" bIns="34275" rtlCol="1" anchor="b" anchorCtr="0">
            <a:noAutofit/>
          </a:bodyPr>
          <a:lstStyle/>
          <a:p>
            <a:pPr marL="0" lvl="0" indent="0" algn="ctr" rtl="1">
              <a:lnSpc>
                <a:spcPct val="100000"/>
              </a:lnSpc>
              <a:spcBef>
                <a:spcPts val="0"/>
              </a:spcBef>
              <a:spcAft>
                <a:spcPts val="0"/>
              </a:spcAft>
              <a:buClr>
                <a:schemeClr val="accent1"/>
              </a:buClr>
              <a:buSzPts val="3959"/>
              <a:buFont typeface="Calibri"/>
              <a:buNone/>
            </a:pPr>
            <a:r>
              <a:rPr lang="ar" b="1"/>
              <a:t>الجلسة العاشرة: </a:t>
            </a:r>
            <a:r>
              <a:rPr lang="ar" b="1">
                <a:solidFill>
                  <a:schemeClr val="dk2"/>
                </a:solidFill>
              </a:rPr>
              <a:t>علاج الآثار الجانبية والمضاعفات المحتملة والتصدي للخرافات والشائعات حول وسائل منع الحمل القابلة للعكس وطويلة المفعول (LARCs)</a:t>
            </a:r>
            <a:br>
              <a:rPr lang="en-US" b="1"/>
            </a:br>
            <a:endParaRPr b="1"/>
          </a:p>
        </p:txBody>
      </p:sp>
      <p:sp>
        <p:nvSpPr>
          <p:cNvPr id="1020" name="Google Shape;1020;p123"/>
          <p:cNvSpPr txBox="1"/>
          <p:nvPr/>
        </p:nvSpPr>
        <p:spPr>
          <a:xfrm>
            <a:off x="2700301" y="5750742"/>
            <a:ext cx="3769524" cy="914400"/>
          </a:xfrm>
          <a:prstGeom prst="rect">
            <a:avLst/>
          </a:prstGeom>
          <a:noFill/>
          <a:ln>
            <a:noFill/>
          </a:ln>
        </p:spPr>
        <p:txBody>
          <a:bodyPr spcFirstLastPara="1" wrap="square" lIns="68550" tIns="34275" rIns="68550" bIns="34275" rtlCol="1" anchor="t" anchorCtr="0">
            <a:noAutofit/>
          </a:bodyPr>
          <a:lstStyle/>
          <a:p>
            <a:pPr marL="0" marR="0" lvl="0" indent="0" algn="ctr" rtl="1">
              <a:lnSpc>
                <a:spcPct val="94000"/>
              </a:lnSpc>
              <a:spcBef>
                <a:spcPts val="0"/>
              </a:spcBef>
              <a:spcAft>
                <a:spcPts val="0"/>
              </a:spcAft>
              <a:buClr>
                <a:srgbClr val="000000"/>
              </a:buClr>
              <a:buSzPts val="2800"/>
              <a:buFont typeface="Arial"/>
              <a:buNone/>
            </a:pPr>
            <a:r>
              <a:rPr lang="ar" sz="2800" b="1" i="0" u="none" strike="noStrike" cap="none">
                <a:solidFill>
                  <a:schemeClr val="dk2"/>
                </a:solidFill>
                <a:latin typeface="Calibri"/>
                <a:ea typeface="Calibri"/>
                <a:cs typeface="Calibri"/>
                <a:sym typeface="Calibri"/>
              </a:rPr>
              <a:t>الوحدة الثالثة</a:t>
            </a:r>
            <a:endParaRPr sz="2800" b="1" i="0" u="none" strike="noStrike" cap="none">
              <a:solidFill>
                <a:srgbClr val="000000"/>
              </a:solidFill>
              <a:latin typeface="Calibri"/>
              <a:ea typeface="Calibri"/>
              <a:cs typeface="Calibri"/>
              <a:sym typeface="Calibri"/>
            </a:endParaRPr>
          </a:p>
        </p:txBody>
      </p:sp>
      <p:sp>
        <p:nvSpPr>
          <p:cNvPr id="1021" name="Google Shape;1021;p1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1200"/>
              <a:buNone/>
            </a:pPr>
            <a:fld id="{00000000-1234-1234-1234-123412341234}" type="slidenum">
              <a:rPr lang="en-US" sz="1200">
                <a:solidFill>
                  <a:schemeClr val="dk2"/>
                </a:solidFill>
              </a:rPr>
              <a:t>79</a:t>
            </a:fld>
            <a:endParaRPr sz="1200">
              <a:solidFill>
                <a:schemeClr val="dk2"/>
              </a:solidFill>
            </a:endParaRPr>
          </a:p>
        </p:txBody>
      </p:sp>
      <p:pic>
        <p:nvPicPr>
          <p:cNvPr id="1022" name="Google Shape;1022;p123" descr="jhpiego logo. "/>
          <p:cNvPicPr preferRelativeResize="0"/>
          <p:nvPr/>
        </p:nvPicPr>
        <p:blipFill rotWithShape="1">
          <a:blip r:embed="rId3">
            <a:alphaModFix/>
          </a:blip>
          <a:srcRect/>
          <a:stretch/>
        </p:blipFill>
        <p:spPr>
          <a:xfrm>
            <a:off x="7739818" y="5681246"/>
            <a:ext cx="1066573" cy="905609"/>
          </a:xfrm>
          <a:prstGeom prst="rect">
            <a:avLst/>
          </a:prstGeom>
          <a:noFill/>
          <a:ln>
            <a:noFill/>
          </a:ln>
        </p:spPr>
      </p:pic>
      <p:pic>
        <p:nvPicPr>
          <p:cNvPr id="1023" name="Google Shape;1023;p123" descr="Logo, CARE. "/>
          <p:cNvPicPr preferRelativeResize="0"/>
          <p:nvPr/>
        </p:nvPicPr>
        <p:blipFill rotWithShape="1">
          <a:blip r:embed="rId4">
            <a:alphaModFix/>
          </a:blip>
          <a:srcRect/>
          <a:stretch/>
        </p:blipFill>
        <p:spPr>
          <a:xfrm>
            <a:off x="7683062" y="5222023"/>
            <a:ext cx="1345324" cy="43409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52"/>
          <p:cNvSpPr txBox="1">
            <a:spLocks noGrp="1"/>
          </p:cNvSpPr>
          <p:nvPr>
            <p:ph type="title"/>
          </p:nvPr>
        </p:nvSpPr>
        <p:spPr>
          <a:xfrm>
            <a:off x="507205" y="800101"/>
            <a:ext cx="8129589" cy="685800"/>
          </a:xfrm>
          <a:prstGeom prst="rect">
            <a:avLst/>
          </a:prstGeom>
          <a:noFill/>
          <a:ln>
            <a:noFill/>
          </a:ln>
        </p:spPr>
        <p:txBody>
          <a:bodyPr spcFirstLastPara="1" wrap="square" lIns="91425" tIns="45700" rIns="91425" bIns="45700" rtlCol="1" anchor="t" anchorCtr="0">
            <a:noAutofit/>
          </a:bodyPr>
          <a:lstStyle/>
          <a:p>
            <a:pPr marL="0" lvl="0" indent="0" rtl="1">
              <a:lnSpc>
                <a:spcPct val="89000"/>
              </a:lnSpc>
              <a:spcBef>
                <a:spcPts val="0"/>
              </a:spcBef>
              <a:spcAft>
                <a:spcPts val="0"/>
              </a:spcAft>
              <a:buClr>
                <a:schemeClr val="dk2"/>
              </a:buClr>
              <a:buSzPts val="4400"/>
              <a:buFont typeface="Arial"/>
              <a:buNone/>
            </a:pPr>
            <a:r>
              <a:rPr lang="ar" sz="3800" dirty="0">
                <a:latin typeface="Calibri"/>
                <a:ea typeface="Calibri"/>
                <a:cs typeface="Calibri"/>
                <a:sym typeface="Calibri"/>
              </a:rPr>
              <a:t>حزمة الخدمات المبدئية الدنيا (MISP) المعنية بالصحة الجنسية والإنجابية </a:t>
            </a:r>
            <a:endParaRPr dirty="0"/>
          </a:p>
        </p:txBody>
      </p:sp>
      <p:sp>
        <p:nvSpPr>
          <p:cNvPr id="310" name="Google Shape;310;p52"/>
          <p:cNvSpPr txBox="1">
            <a:spLocks noGrp="1"/>
          </p:cNvSpPr>
          <p:nvPr>
            <p:ph type="body" idx="1"/>
          </p:nvPr>
        </p:nvSpPr>
        <p:spPr>
          <a:xfrm>
            <a:off x="507205" y="2514813"/>
            <a:ext cx="7972425" cy="3157537"/>
          </a:xfrm>
          <a:prstGeom prst="rect">
            <a:avLst/>
          </a:prstGeom>
          <a:noFill/>
          <a:ln>
            <a:noFill/>
          </a:ln>
        </p:spPr>
        <p:txBody>
          <a:bodyPr spcFirstLastPara="1" wrap="square" lIns="91425" tIns="45700" rIns="91425" bIns="45700" rtlCol="1" anchor="t" anchorCtr="0">
            <a:noAutofit/>
          </a:bodyPr>
          <a:lstStyle/>
          <a:p>
            <a:pPr marL="288036" lvl="0" indent="-288036" rtl="1">
              <a:lnSpc>
                <a:spcPct val="94000"/>
              </a:lnSpc>
              <a:spcBef>
                <a:spcPts val="0"/>
              </a:spcBef>
              <a:spcAft>
                <a:spcPts val="0"/>
              </a:spcAft>
              <a:buSzPts val="2400"/>
              <a:buFont typeface="Libre Franklin"/>
              <a:buChar char="•"/>
            </a:pPr>
            <a:r>
              <a:rPr lang="ar" sz="2800" b="1">
                <a:solidFill>
                  <a:schemeClr val="accent1"/>
                </a:solidFill>
                <a:latin typeface="Calibri"/>
                <a:ea typeface="Calibri"/>
                <a:cs typeface="Calibri"/>
                <a:sym typeface="Calibri"/>
              </a:rPr>
              <a:t>دنيا:</a:t>
            </a:r>
            <a:r>
              <a:rPr lang="ar" sz="2800">
                <a:solidFill>
                  <a:schemeClr val="accent1"/>
                </a:solidFill>
                <a:latin typeface="Calibri"/>
                <a:ea typeface="Calibri"/>
                <a:cs typeface="Calibri"/>
                <a:sym typeface="Calibri"/>
              </a:rPr>
              <a:t> </a:t>
            </a:r>
            <a:r>
              <a:rPr lang="ar" sz="2800">
                <a:solidFill>
                  <a:schemeClr val="dk2"/>
                </a:solidFill>
                <a:latin typeface="Calibri"/>
                <a:ea typeface="Calibri"/>
                <a:cs typeface="Calibri"/>
                <a:sym typeface="Calibri"/>
              </a:rPr>
              <a:t>توفير خدمات الصحة الجنسية والإنجابية الأساسية والمنقذة للحياة </a:t>
            </a:r>
            <a:endParaRPr sz="2800" b="1">
              <a:solidFill>
                <a:schemeClr val="dk2"/>
              </a:solidFill>
              <a:latin typeface="Calibri"/>
              <a:ea typeface="Calibri"/>
              <a:cs typeface="Calibri"/>
              <a:sym typeface="Calibri"/>
            </a:endParaRPr>
          </a:p>
          <a:p>
            <a:pPr marL="288036" lvl="0" indent="-288036" rtl="1">
              <a:lnSpc>
                <a:spcPct val="94000"/>
              </a:lnSpc>
              <a:spcBef>
                <a:spcPts val="900"/>
              </a:spcBef>
              <a:spcAft>
                <a:spcPts val="0"/>
              </a:spcAft>
              <a:buSzPts val="2400"/>
              <a:buFont typeface="Libre Franklin"/>
              <a:buChar char="•"/>
            </a:pPr>
            <a:r>
              <a:rPr lang="ar" sz="2800" b="1">
                <a:solidFill>
                  <a:schemeClr val="accent1"/>
                </a:solidFill>
                <a:latin typeface="Calibri"/>
                <a:ea typeface="Calibri"/>
                <a:cs typeface="Calibri"/>
                <a:sym typeface="Calibri"/>
              </a:rPr>
              <a:t>مبدئية: </a:t>
            </a:r>
            <a:r>
              <a:rPr lang="ar" sz="2800">
                <a:solidFill>
                  <a:schemeClr val="dk2"/>
                </a:solidFill>
                <a:latin typeface="Calibri"/>
                <a:ea typeface="Calibri"/>
                <a:cs typeface="Calibri"/>
                <a:sym typeface="Calibri"/>
              </a:rPr>
              <a:t>المرحلة الحادة من حالات الطوارئ – لا حاجة للتقييم</a:t>
            </a:r>
            <a:r>
              <a:rPr lang="ar" sz="2800" b="1">
                <a:solidFill>
                  <a:schemeClr val="dk2"/>
                </a:solidFill>
                <a:latin typeface="Calibri"/>
                <a:ea typeface="Calibri"/>
                <a:cs typeface="Calibri"/>
                <a:sym typeface="Calibri"/>
              </a:rPr>
              <a:t> </a:t>
            </a:r>
            <a:endParaRPr sz="2800">
              <a:solidFill>
                <a:schemeClr val="dk2"/>
              </a:solidFill>
              <a:latin typeface="Calibri"/>
              <a:ea typeface="Calibri"/>
              <a:cs typeface="Calibri"/>
              <a:sym typeface="Calibri"/>
            </a:endParaRPr>
          </a:p>
          <a:p>
            <a:pPr marL="288036" lvl="0" indent="-288036" rtl="1">
              <a:lnSpc>
                <a:spcPct val="94000"/>
              </a:lnSpc>
              <a:spcBef>
                <a:spcPts val="900"/>
              </a:spcBef>
              <a:spcAft>
                <a:spcPts val="0"/>
              </a:spcAft>
              <a:buSzPts val="2400"/>
              <a:buFont typeface="Libre Franklin"/>
              <a:buChar char="•"/>
            </a:pPr>
            <a:r>
              <a:rPr lang="ar" sz="2800" b="1">
                <a:solidFill>
                  <a:schemeClr val="accent1"/>
                </a:solidFill>
                <a:latin typeface="Calibri"/>
                <a:ea typeface="Calibri"/>
                <a:cs typeface="Calibri"/>
                <a:sym typeface="Calibri"/>
              </a:rPr>
              <a:t>خدمات: </a:t>
            </a:r>
            <a:r>
              <a:rPr lang="ar" sz="2800">
                <a:solidFill>
                  <a:schemeClr val="dk2"/>
                </a:solidFill>
                <a:latin typeface="Calibri"/>
                <a:ea typeface="Calibri"/>
                <a:cs typeface="Calibri"/>
                <a:sym typeface="Calibri"/>
              </a:rPr>
              <a:t>الرعاية الصحية للسكان </a:t>
            </a:r>
            <a:r>
              <a:rPr lang="ar" sz="2800" b="1">
                <a:solidFill>
                  <a:schemeClr val="dk2"/>
                </a:solidFill>
                <a:latin typeface="Calibri"/>
                <a:ea typeface="Calibri"/>
                <a:cs typeface="Calibri"/>
                <a:sym typeface="Calibri"/>
              </a:rPr>
              <a:t> </a:t>
            </a:r>
            <a:endParaRPr sz="2800">
              <a:solidFill>
                <a:schemeClr val="dk2"/>
              </a:solidFill>
              <a:latin typeface="Calibri"/>
              <a:ea typeface="Calibri"/>
              <a:cs typeface="Calibri"/>
              <a:sym typeface="Calibri"/>
            </a:endParaRPr>
          </a:p>
          <a:p>
            <a:pPr marL="288036" lvl="0" indent="-288036" rtl="1">
              <a:lnSpc>
                <a:spcPct val="94000"/>
              </a:lnSpc>
              <a:spcBef>
                <a:spcPts val="900"/>
              </a:spcBef>
              <a:spcAft>
                <a:spcPts val="0"/>
              </a:spcAft>
              <a:buSzPts val="2400"/>
              <a:buFont typeface="Libre Franklin"/>
              <a:buChar char="•"/>
            </a:pPr>
            <a:r>
              <a:rPr lang="ar" sz="2800" b="1">
                <a:solidFill>
                  <a:schemeClr val="accent1"/>
                </a:solidFill>
                <a:latin typeface="Calibri"/>
                <a:ea typeface="Calibri"/>
                <a:cs typeface="Calibri"/>
                <a:sym typeface="Calibri"/>
              </a:rPr>
              <a:t>حزمة: </a:t>
            </a:r>
            <a:r>
              <a:rPr lang="ar" sz="2800">
                <a:solidFill>
                  <a:schemeClr val="dk2"/>
                </a:solidFill>
                <a:latin typeface="Calibri"/>
                <a:ea typeface="Calibri"/>
                <a:cs typeface="Calibri"/>
                <a:sym typeface="Calibri"/>
              </a:rPr>
              <a:t>الأنشطة والإمدادات والتنسيق والتخطيط </a:t>
            </a:r>
            <a:r>
              <a:rPr lang="ar" sz="2800" b="1">
                <a:solidFill>
                  <a:schemeClr val="dk2"/>
                </a:solidFill>
                <a:latin typeface="Calibri"/>
                <a:ea typeface="Calibri"/>
                <a:cs typeface="Calibri"/>
                <a:sym typeface="Calibri"/>
              </a:rPr>
              <a:t> </a:t>
            </a:r>
            <a:endParaRPr sz="2800">
              <a:solidFill>
                <a:schemeClr val="dk2"/>
              </a:solidFill>
              <a:latin typeface="Calibri"/>
              <a:ea typeface="Calibri"/>
              <a:cs typeface="Calibri"/>
              <a:sym typeface="Calibri"/>
            </a:endParaRPr>
          </a:p>
          <a:p>
            <a:pPr marL="342900" lvl="0" indent="-133350" rtl="1">
              <a:lnSpc>
                <a:spcPct val="94000"/>
              </a:lnSpc>
              <a:spcBef>
                <a:spcPts val="750"/>
              </a:spcBef>
              <a:spcAft>
                <a:spcPts val="0"/>
              </a:spcAft>
              <a:buClr>
                <a:schemeClr val="dk2"/>
              </a:buClr>
              <a:buSzPts val="2400"/>
              <a:buFont typeface="Arial"/>
              <a:buNone/>
            </a:pPr>
            <a:endParaRPr/>
          </a:p>
        </p:txBody>
      </p:sp>
      <p:sp>
        <p:nvSpPr>
          <p:cNvPr id="311" name="Google Shape;311;p52"/>
          <p:cNvSpPr txBox="1">
            <a:spLocks noGrp="1"/>
          </p:cNvSpPr>
          <p:nvPr>
            <p:ph type="sldNum" idx="12"/>
          </p:nvPr>
        </p:nvSpPr>
        <p:spPr>
          <a:xfrm>
            <a:off x="7549395" y="6296648"/>
            <a:ext cx="1197219" cy="404614"/>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600"/>
              <a:buNone/>
            </a:pPr>
            <a:fld id="{00000000-1234-1234-1234-123412341234}" type="slidenum">
              <a:rPr lang="en-US" sz="1200"/>
              <a:t>8</a:t>
            </a:fld>
            <a:endParaRPr sz="1200"/>
          </a:p>
        </p:txBody>
      </p:sp>
    </p:spTree>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124"/>
          <p:cNvSpPr txBox="1">
            <a:spLocks noGrp="1"/>
          </p:cNvSpPr>
          <p:nvPr>
            <p:ph type="title"/>
          </p:nvPr>
        </p:nvSpPr>
        <p:spPr>
          <a:xfrm>
            <a:off x="845820" y="530901"/>
            <a:ext cx="7200900" cy="481469"/>
          </a:xfrm>
          <a:prstGeom prst="rect">
            <a:avLst/>
          </a:prstGeom>
          <a:noFill/>
          <a:ln>
            <a:noFill/>
          </a:ln>
        </p:spPr>
        <p:txBody>
          <a:bodyPr spcFirstLastPara="1" wrap="square" lIns="68550" tIns="34275" rIns="68550" bIns="34275" rtlCol="1" anchor="t" anchorCtr="0">
            <a:noAutofit/>
          </a:bodyPr>
          <a:lstStyle/>
          <a:p>
            <a:pPr marL="0" lvl="0" indent="0" algn="r" rtl="1">
              <a:lnSpc>
                <a:spcPct val="100000"/>
              </a:lnSpc>
              <a:spcBef>
                <a:spcPts val="0"/>
              </a:spcBef>
              <a:spcAft>
                <a:spcPts val="0"/>
              </a:spcAft>
              <a:buClr>
                <a:schemeClr val="dk2"/>
              </a:buClr>
              <a:buSzPts val="3200"/>
              <a:buFont typeface="Calibri"/>
              <a:buNone/>
            </a:pPr>
            <a:r>
              <a:rPr lang="ar" sz="4400" dirty="0"/>
              <a:t>أهداف الجلسة العاشرة</a:t>
            </a:r>
            <a:endParaRPr sz="4400" dirty="0"/>
          </a:p>
        </p:txBody>
      </p:sp>
      <p:sp>
        <p:nvSpPr>
          <p:cNvPr id="1029" name="Google Shape;1029;p124"/>
          <p:cNvSpPr txBox="1">
            <a:spLocks noGrp="1"/>
          </p:cNvSpPr>
          <p:nvPr>
            <p:ph type="body" idx="1"/>
          </p:nvPr>
        </p:nvSpPr>
        <p:spPr>
          <a:xfrm>
            <a:off x="845820" y="1593424"/>
            <a:ext cx="7383780" cy="3442309"/>
          </a:xfrm>
          <a:prstGeom prst="rect">
            <a:avLst/>
          </a:prstGeom>
          <a:noFill/>
          <a:ln>
            <a:noFill/>
          </a:ln>
        </p:spPr>
        <p:txBody>
          <a:bodyPr spcFirstLastPara="1" wrap="square" lIns="68550" tIns="34275" rIns="68550" bIns="34275" rtlCol="1" anchor="t" anchorCtr="0">
            <a:noAutofit/>
          </a:bodyPr>
          <a:lstStyle/>
          <a:p>
            <a:pPr marL="0" lvl="0" indent="0" rtl="1">
              <a:lnSpc>
                <a:spcPct val="100000"/>
              </a:lnSpc>
              <a:spcBef>
                <a:spcPts val="600"/>
              </a:spcBef>
              <a:spcAft>
                <a:spcPts val="0"/>
              </a:spcAft>
              <a:buClr>
                <a:schemeClr val="dk2"/>
              </a:buClr>
              <a:buSzPts val="2400"/>
              <a:buNone/>
            </a:pPr>
            <a:r>
              <a:rPr lang="ar" sz="2800">
                <a:solidFill>
                  <a:schemeClr val="dk2"/>
                </a:solidFill>
                <a:latin typeface="Calibri"/>
                <a:ea typeface="Calibri"/>
                <a:cs typeface="Calibri"/>
                <a:sym typeface="Calibri"/>
              </a:rPr>
              <a:t>بنهاية هذه الدورة، سيتمكّن المشاركون من:</a:t>
            </a:r>
            <a:endParaRPr sz="2800">
              <a:solidFill>
                <a:schemeClr val="dk2"/>
              </a:solidFill>
              <a:latin typeface="Calibri"/>
              <a:ea typeface="Calibri"/>
              <a:cs typeface="Calibri"/>
              <a:sym typeface="Calibri"/>
            </a:endParaRPr>
          </a:p>
          <a:p>
            <a:pPr marL="685800" lvl="0" indent="-288036" rtl="1">
              <a:lnSpc>
                <a:spcPct val="100000"/>
              </a:lnSpc>
              <a:spcBef>
                <a:spcPts val="600"/>
              </a:spcBef>
              <a:spcAft>
                <a:spcPts val="0"/>
              </a:spcAft>
              <a:buClr>
                <a:schemeClr val="dk2"/>
              </a:buClr>
              <a:buSzPts val="2000"/>
              <a:buChar char="•"/>
            </a:pPr>
            <a:r>
              <a:rPr lang="ar" sz="2800">
                <a:solidFill>
                  <a:schemeClr val="dk2"/>
                </a:solidFill>
                <a:latin typeface="Calibri"/>
                <a:ea typeface="Calibri"/>
                <a:cs typeface="Calibri"/>
                <a:sym typeface="Calibri"/>
              </a:rPr>
              <a:t>علاج الآثار الجانبية الشائعة والمضاعفات المحتملة الناتجة عن وسائل منع الحمل القابلة للعكس وطويلة المفعول (LARCs)</a:t>
            </a:r>
            <a:endParaRPr/>
          </a:p>
          <a:p>
            <a:pPr marL="685800" lvl="0" indent="-288036" rtl="1">
              <a:lnSpc>
                <a:spcPct val="100000"/>
              </a:lnSpc>
              <a:spcBef>
                <a:spcPts val="600"/>
              </a:spcBef>
              <a:spcAft>
                <a:spcPts val="0"/>
              </a:spcAft>
              <a:buClr>
                <a:schemeClr val="dk2"/>
              </a:buClr>
              <a:buSzPts val="2000"/>
              <a:buChar char="•"/>
            </a:pPr>
            <a:r>
              <a:rPr lang="ar" sz="2800">
                <a:solidFill>
                  <a:schemeClr val="dk2"/>
                </a:solidFill>
                <a:latin typeface="Calibri"/>
                <a:ea typeface="Calibri"/>
                <a:cs typeface="Calibri"/>
                <a:sym typeface="Calibri"/>
              </a:rPr>
              <a:t>التصدي للشائعات والمفاهيم الخاطئة الشائعة حول اللوالب الرحمية (IUD) وغرسات منع الحمل (Implant)</a:t>
            </a:r>
            <a:endParaRPr>
              <a:latin typeface="Arial"/>
              <a:ea typeface="Arial"/>
              <a:cs typeface="Arial"/>
              <a:sym typeface="Arial"/>
            </a:endParaRPr>
          </a:p>
          <a:p>
            <a:pPr marL="288036" lvl="0" indent="-192786" rtl="1">
              <a:lnSpc>
                <a:spcPct val="100000"/>
              </a:lnSpc>
              <a:spcBef>
                <a:spcPts val="900"/>
              </a:spcBef>
              <a:spcAft>
                <a:spcPts val="0"/>
              </a:spcAft>
              <a:buClr>
                <a:schemeClr val="dk2"/>
              </a:buClr>
              <a:buSzPts val="2000"/>
              <a:buNone/>
            </a:pPr>
            <a:endParaRPr>
              <a:latin typeface="Arial"/>
              <a:ea typeface="Arial"/>
              <a:cs typeface="Arial"/>
              <a:sym typeface="Arial"/>
            </a:endParaRPr>
          </a:p>
          <a:p>
            <a:pPr marL="288036" lvl="0" indent="-192786" rtl="1">
              <a:lnSpc>
                <a:spcPct val="100000"/>
              </a:lnSpc>
              <a:spcBef>
                <a:spcPts val="900"/>
              </a:spcBef>
              <a:spcAft>
                <a:spcPts val="0"/>
              </a:spcAft>
              <a:buClr>
                <a:schemeClr val="dk2"/>
              </a:buClr>
              <a:buSzPts val="2000"/>
              <a:buNone/>
            </a:pPr>
            <a:endParaRPr>
              <a:latin typeface="Arial"/>
              <a:ea typeface="Arial"/>
              <a:cs typeface="Arial"/>
              <a:sym typeface="Arial"/>
            </a:endParaRPr>
          </a:p>
          <a:p>
            <a:pPr marL="288036" lvl="0" indent="-192786" rtl="1">
              <a:lnSpc>
                <a:spcPct val="100000"/>
              </a:lnSpc>
              <a:spcBef>
                <a:spcPts val="900"/>
              </a:spcBef>
              <a:spcAft>
                <a:spcPts val="0"/>
              </a:spcAft>
              <a:buClr>
                <a:schemeClr val="dk2"/>
              </a:buClr>
              <a:buSzPts val="2000"/>
              <a:buNone/>
            </a:pPr>
            <a:endParaRPr>
              <a:latin typeface="Arial"/>
              <a:ea typeface="Arial"/>
              <a:cs typeface="Arial"/>
              <a:sym typeface="Arial"/>
            </a:endParaRPr>
          </a:p>
          <a:p>
            <a:pPr marL="288036" lvl="0" indent="-192786" rtl="1">
              <a:lnSpc>
                <a:spcPct val="100000"/>
              </a:lnSpc>
              <a:spcBef>
                <a:spcPts val="900"/>
              </a:spcBef>
              <a:spcAft>
                <a:spcPts val="0"/>
              </a:spcAft>
              <a:buClr>
                <a:schemeClr val="dk2"/>
              </a:buClr>
              <a:buSzPts val="2000"/>
              <a:buNone/>
            </a:pPr>
            <a:endParaRPr>
              <a:latin typeface="Arial"/>
              <a:ea typeface="Arial"/>
              <a:cs typeface="Arial"/>
              <a:sym typeface="Arial"/>
            </a:endParaRPr>
          </a:p>
          <a:p>
            <a:pPr marL="288036" lvl="0" indent="-192786" rtl="1">
              <a:lnSpc>
                <a:spcPct val="100000"/>
              </a:lnSpc>
              <a:spcBef>
                <a:spcPts val="900"/>
              </a:spcBef>
              <a:spcAft>
                <a:spcPts val="0"/>
              </a:spcAft>
              <a:buClr>
                <a:schemeClr val="dk2"/>
              </a:buClr>
              <a:buSzPts val="2000"/>
              <a:buNone/>
            </a:pPr>
            <a:endParaRPr>
              <a:latin typeface="Arial"/>
              <a:ea typeface="Arial"/>
              <a:cs typeface="Arial"/>
              <a:sym typeface="Arial"/>
            </a:endParaRPr>
          </a:p>
          <a:p>
            <a:pPr marL="288036" lvl="0" indent="-192786" rtl="1">
              <a:lnSpc>
                <a:spcPct val="100000"/>
              </a:lnSpc>
              <a:spcBef>
                <a:spcPts val="900"/>
              </a:spcBef>
              <a:spcAft>
                <a:spcPts val="0"/>
              </a:spcAft>
              <a:buClr>
                <a:schemeClr val="dk2"/>
              </a:buClr>
              <a:buSzPts val="2000"/>
              <a:buNone/>
            </a:pPr>
            <a:endParaRPr>
              <a:latin typeface="Arial"/>
              <a:ea typeface="Arial"/>
              <a:cs typeface="Arial"/>
              <a:sym typeface="Arial"/>
            </a:endParaRPr>
          </a:p>
          <a:p>
            <a:pPr marL="288036" lvl="0" indent="-192786" rtl="1">
              <a:lnSpc>
                <a:spcPct val="100000"/>
              </a:lnSpc>
              <a:spcBef>
                <a:spcPts val="900"/>
              </a:spcBef>
              <a:spcAft>
                <a:spcPts val="0"/>
              </a:spcAft>
              <a:buClr>
                <a:schemeClr val="dk2"/>
              </a:buClr>
              <a:buSzPts val="2000"/>
              <a:buNone/>
            </a:pPr>
            <a:endParaRPr>
              <a:latin typeface="Arial"/>
              <a:ea typeface="Arial"/>
              <a:cs typeface="Arial"/>
              <a:sym typeface="Arial"/>
            </a:endParaRPr>
          </a:p>
          <a:p>
            <a:pPr marL="288036" lvl="0" indent="-192786" rtl="1">
              <a:lnSpc>
                <a:spcPct val="100000"/>
              </a:lnSpc>
              <a:spcBef>
                <a:spcPts val="900"/>
              </a:spcBef>
              <a:spcAft>
                <a:spcPts val="0"/>
              </a:spcAft>
              <a:buClr>
                <a:schemeClr val="dk2"/>
              </a:buClr>
              <a:buSzPts val="2000"/>
              <a:buNone/>
            </a:pPr>
            <a:endParaRPr>
              <a:latin typeface="Arial"/>
              <a:ea typeface="Arial"/>
              <a:cs typeface="Arial"/>
              <a:sym typeface="Arial"/>
            </a:endParaRPr>
          </a:p>
        </p:txBody>
      </p:sp>
      <p:sp>
        <p:nvSpPr>
          <p:cNvPr id="1030" name="Google Shape;1030;p124"/>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80</a:t>
            </a:fld>
            <a:endParaRPr sz="1200">
              <a:solidFill>
                <a:schemeClr val="dk2"/>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125"/>
          <p:cNvSpPr txBox="1">
            <a:spLocks noGrp="1"/>
          </p:cNvSpPr>
          <p:nvPr>
            <p:ph type="title" idx="4294967295"/>
          </p:nvPr>
        </p:nvSpPr>
        <p:spPr>
          <a:xfrm>
            <a:off x="371901" y="365195"/>
            <a:ext cx="8314899" cy="746125"/>
          </a:xfrm>
          <a:prstGeom prst="rect">
            <a:avLst/>
          </a:prstGeom>
          <a:noFill/>
          <a:ln>
            <a:noFill/>
          </a:ln>
        </p:spPr>
        <p:txBody>
          <a:bodyPr spcFirstLastPara="1" wrap="square" lIns="68550" tIns="34275" rIns="68550" bIns="34275" rtlCol="1" anchor="t" anchorCtr="0">
            <a:noAutofit/>
          </a:bodyPr>
          <a:lstStyle/>
          <a:p>
            <a:pPr marL="0" lvl="0" indent="0" algn="r" rtl="1">
              <a:lnSpc>
                <a:spcPct val="95000"/>
              </a:lnSpc>
              <a:spcBef>
                <a:spcPts val="0"/>
              </a:spcBef>
              <a:spcAft>
                <a:spcPts val="0"/>
              </a:spcAft>
              <a:buClr>
                <a:schemeClr val="dk2"/>
              </a:buClr>
              <a:buSzPts val="2880"/>
              <a:buFont typeface="Arial"/>
              <a:buNone/>
            </a:pPr>
            <a:r>
              <a:rPr lang="ar" sz="4000" b="1" dirty="0">
                <a:latin typeface="Calibri"/>
                <a:ea typeface="Calibri"/>
                <a:cs typeface="Calibri"/>
                <a:sym typeface="Calibri"/>
              </a:rPr>
              <a:t>كيفية تقديم مشورة بشأن </a:t>
            </a:r>
            <a:br>
              <a:rPr lang="en-US" sz="4000" b="1" dirty="0">
                <a:latin typeface="Calibri"/>
                <a:ea typeface="Calibri"/>
                <a:cs typeface="Calibri"/>
                <a:sym typeface="Calibri"/>
              </a:rPr>
            </a:br>
            <a:r>
              <a:rPr lang="ar" sz="4000" b="1" dirty="0">
                <a:latin typeface="Calibri"/>
                <a:ea typeface="Calibri"/>
                <a:cs typeface="Calibri"/>
                <a:sym typeface="Calibri"/>
              </a:rPr>
              <a:t>الآثار الجانبية لوسائل منع الحمل</a:t>
            </a:r>
            <a:endParaRPr sz="4000" dirty="0">
              <a:latin typeface="Calibri"/>
              <a:ea typeface="Calibri"/>
              <a:cs typeface="Calibri"/>
              <a:sym typeface="Calibri"/>
            </a:endParaRPr>
          </a:p>
        </p:txBody>
      </p:sp>
      <p:sp>
        <p:nvSpPr>
          <p:cNvPr id="1037" name="Google Shape;1037;p125"/>
          <p:cNvSpPr txBox="1">
            <a:spLocks noGrp="1"/>
          </p:cNvSpPr>
          <p:nvPr>
            <p:ph type="body" idx="4294967295"/>
          </p:nvPr>
        </p:nvSpPr>
        <p:spPr>
          <a:xfrm>
            <a:off x="913003" y="1743406"/>
            <a:ext cx="7773797" cy="3757613"/>
          </a:xfrm>
          <a:prstGeom prst="rect">
            <a:avLst/>
          </a:prstGeom>
          <a:noFill/>
          <a:ln>
            <a:noFill/>
          </a:ln>
        </p:spPr>
        <p:txBody>
          <a:bodyPr spcFirstLastPara="1" wrap="square" lIns="68550" tIns="34275" rIns="68550" bIns="34275" rtlCol="1" anchor="t" anchorCtr="0">
            <a:noAutofit/>
          </a:bodyPr>
          <a:lstStyle/>
          <a:p>
            <a:pPr marL="288036" lvl="0" indent="-288036" rtl="1">
              <a:lnSpc>
                <a:spcPct val="95000"/>
              </a:lnSpc>
              <a:spcBef>
                <a:spcPts val="0"/>
              </a:spcBef>
              <a:spcAft>
                <a:spcPts val="0"/>
              </a:spcAft>
              <a:buClr>
                <a:schemeClr val="dk2"/>
              </a:buClr>
              <a:buSzPts val="2600"/>
              <a:buChar char="•"/>
            </a:pPr>
            <a:r>
              <a:rPr lang="ar" sz="2000" dirty="0">
                <a:solidFill>
                  <a:schemeClr val="dk2"/>
                </a:solidFill>
                <a:latin typeface="Calibri"/>
                <a:ea typeface="Calibri"/>
                <a:cs typeface="Calibri"/>
                <a:sym typeface="Calibri"/>
              </a:rPr>
              <a:t>قبل تركيب أي وسيلة من وسائل منع الحمل القابلة للعكس وطويلة المفعول (LARCs)، صِف الآثار الجانبية الشائعة للوسيلة التي وقع عليها الاختيار:</a:t>
            </a:r>
            <a:endParaRPr sz="2000" dirty="0">
              <a:solidFill>
                <a:schemeClr val="dk2"/>
              </a:solidFill>
              <a:latin typeface="Calibri"/>
              <a:ea typeface="Calibri"/>
              <a:cs typeface="Calibri"/>
              <a:sym typeface="Calibri"/>
            </a:endParaRPr>
          </a:p>
          <a:p>
            <a:pPr marL="800100" lvl="1" indent="-342900" rtl="1">
              <a:lnSpc>
                <a:spcPct val="95000"/>
              </a:lnSpc>
              <a:spcBef>
                <a:spcPts val="0"/>
              </a:spcBef>
              <a:spcAft>
                <a:spcPts val="0"/>
              </a:spcAft>
              <a:buClr>
                <a:schemeClr val="dk2"/>
              </a:buClr>
              <a:buSzPts val="2600"/>
              <a:buFont typeface="Noto Sans Symbols"/>
              <a:buChar char="▪"/>
            </a:pPr>
            <a:r>
              <a:rPr lang="ar" sz="2000" dirty="0">
                <a:solidFill>
                  <a:schemeClr val="dk2"/>
                </a:solidFill>
                <a:latin typeface="Calibri"/>
                <a:ea typeface="Calibri"/>
                <a:cs typeface="Calibri"/>
                <a:sym typeface="Calibri"/>
              </a:rPr>
              <a:t>تغيرات في نمط الحيض الشهري تشمل:</a:t>
            </a:r>
            <a:endParaRPr sz="2000" dirty="0">
              <a:solidFill>
                <a:schemeClr val="dk2"/>
              </a:solidFill>
              <a:latin typeface="Calibri"/>
              <a:ea typeface="Calibri"/>
              <a:cs typeface="Calibri"/>
              <a:sym typeface="Calibri"/>
            </a:endParaRPr>
          </a:p>
          <a:p>
            <a:pPr marL="857250" lvl="2" indent="-288036" rtl="1">
              <a:lnSpc>
                <a:spcPct val="95000"/>
              </a:lnSpc>
              <a:spcBef>
                <a:spcPts val="0"/>
              </a:spcBef>
              <a:spcAft>
                <a:spcPts val="0"/>
              </a:spcAft>
              <a:buClr>
                <a:schemeClr val="dk2"/>
              </a:buClr>
              <a:buSzPts val="2200"/>
              <a:buChar char="–"/>
            </a:pPr>
            <a:r>
              <a:rPr lang="ar" sz="2000" dirty="0">
                <a:solidFill>
                  <a:schemeClr val="dk2"/>
                </a:solidFill>
                <a:latin typeface="Calibri"/>
                <a:ea typeface="Calibri"/>
                <a:cs typeface="Calibri"/>
                <a:sym typeface="Calibri"/>
              </a:rPr>
              <a:t>نزول كمية أكبر من دم الحيض و/أو عدد أيام أكبر للحيض</a:t>
            </a:r>
            <a:endParaRPr sz="2000" dirty="0">
              <a:solidFill>
                <a:schemeClr val="dk2"/>
              </a:solidFill>
              <a:latin typeface="Calibri"/>
              <a:ea typeface="Calibri"/>
              <a:cs typeface="Calibri"/>
              <a:sym typeface="Calibri"/>
            </a:endParaRPr>
          </a:p>
          <a:p>
            <a:pPr marL="857250" lvl="2" indent="-288036" rtl="1">
              <a:lnSpc>
                <a:spcPct val="95000"/>
              </a:lnSpc>
              <a:spcBef>
                <a:spcPts val="0"/>
              </a:spcBef>
              <a:spcAft>
                <a:spcPts val="0"/>
              </a:spcAft>
              <a:buClr>
                <a:schemeClr val="dk2"/>
              </a:buClr>
              <a:buSzPts val="2200"/>
              <a:buChar char="–"/>
            </a:pPr>
            <a:r>
              <a:rPr lang="ar" sz="2000" dirty="0">
                <a:solidFill>
                  <a:schemeClr val="dk2"/>
                </a:solidFill>
                <a:latin typeface="Calibri"/>
                <a:ea typeface="Calibri"/>
                <a:cs typeface="Calibri"/>
                <a:sym typeface="Calibri"/>
              </a:rPr>
              <a:t>نزول كمية أقل من دم الحيض أو انقطاعه (انقطاع الطمث، خاصةً مع اللولب الهرموني) </a:t>
            </a:r>
            <a:endParaRPr sz="2000" dirty="0">
              <a:solidFill>
                <a:schemeClr val="dk2"/>
              </a:solidFill>
              <a:latin typeface="Calibri"/>
              <a:ea typeface="Calibri"/>
              <a:cs typeface="Calibri"/>
              <a:sym typeface="Calibri"/>
            </a:endParaRPr>
          </a:p>
          <a:p>
            <a:pPr marL="857250" lvl="2" indent="-288036" rtl="1">
              <a:lnSpc>
                <a:spcPct val="95000"/>
              </a:lnSpc>
              <a:spcBef>
                <a:spcPts val="0"/>
              </a:spcBef>
              <a:spcAft>
                <a:spcPts val="0"/>
              </a:spcAft>
              <a:buClr>
                <a:schemeClr val="dk2"/>
              </a:buClr>
              <a:buSzPts val="2200"/>
              <a:buChar char="–"/>
            </a:pPr>
            <a:r>
              <a:rPr lang="ar" sz="2000" dirty="0">
                <a:solidFill>
                  <a:schemeClr val="dk2"/>
                </a:solidFill>
                <a:latin typeface="Calibri"/>
                <a:ea typeface="Calibri"/>
                <a:cs typeface="Calibri"/>
                <a:sym typeface="Calibri"/>
              </a:rPr>
              <a:t>التبقيع بين الدورات الشهرية </a:t>
            </a:r>
            <a:endParaRPr sz="2000" dirty="0">
              <a:solidFill>
                <a:schemeClr val="dk2"/>
              </a:solidFill>
              <a:latin typeface="Calibri"/>
              <a:ea typeface="Calibri"/>
              <a:cs typeface="Calibri"/>
              <a:sym typeface="Calibri"/>
            </a:endParaRPr>
          </a:p>
          <a:p>
            <a:pPr marL="857250" lvl="2" indent="-288036" rtl="1">
              <a:lnSpc>
                <a:spcPct val="95000"/>
              </a:lnSpc>
              <a:spcBef>
                <a:spcPts val="0"/>
              </a:spcBef>
              <a:spcAft>
                <a:spcPts val="0"/>
              </a:spcAft>
              <a:buClr>
                <a:schemeClr val="dk2"/>
              </a:buClr>
              <a:buSzPts val="2200"/>
              <a:buChar char="–"/>
            </a:pPr>
            <a:r>
              <a:rPr lang="ar" sz="2000" dirty="0">
                <a:solidFill>
                  <a:schemeClr val="dk2"/>
                </a:solidFill>
                <a:latin typeface="Calibri"/>
                <a:ea typeface="Calibri"/>
                <a:cs typeface="Calibri"/>
                <a:sym typeface="Calibri"/>
              </a:rPr>
              <a:t>مزيد من التشنجات العضلية أو تشنجات لفترة أطول</a:t>
            </a:r>
            <a:endParaRPr sz="2000" dirty="0">
              <a:solidFill>
                <a:schemeClr val="dk2"/>
              </a:solidFill>
              <a:latin typeface="Calibri"/>
              <a:ea typeface="Calibri"/>
              <a:cs typeface="Calibri"/>
              <a:sym typeface="Calibri"/>
            </a:endParaRPr>
          </a:p>
          <a:p>
            <a:pPr marL="288036" lvl="0" indent="-288036" rtl="1">
              <a:lnSpc>
                <a:spcPct val="95000"/>
              </a:lnSpc>
              <a:spcBef>
                <a:spcPts val="0"/>
              </a:spcBef>
              <a:spcAft>
                <a:spcPts val="0"/>
              </a:spcAft>
              <a:buClr>
                <a:schemeClr val="dk2"/>
              </a:buClr>
              <a:buSzPts val="2600"/>
              <a:buChar char="•"/>
            </a:pPr>
            <a:r>
              <a:rPr lang="ar" sz="2000" dirty="0">
                <a:solidFill>
                  <a:schemeClr val="dk2"/>
                </a:solidFill>
                <a:latin typeface="Calibri"/>
                <a:ea typeface="Calibri"/>
                <a:cs typeface="Calibri"/>
                <a:sym typeface="Calibri"/>
              </a:rPr>
              <a:t>وضّح أن الآثار الجانبية:</a:t>
            </a:r>
            <a:endParaRPr sz="2000" dirty="0">
              <a:solidFill>
                <a:schemeClr val="dk2"/>
              </a:solidFill>
              <a:latin typeface="Calibri"/>
              <a:ea typeface="Calibri"/>
              <a:cs typeface="Calibri"/>
              <a:sym typeface="Calibri"/>
            </a:endParaRPr>
          </a:p>
          <a:p>
            <a:pPr marL="740664" lvl="1" indent="-342900" rtl="1">
              <a:lnSpc>
                <a:spcPct val="95000"/>
              </a:lnSpc>
              <a:spcBef>
                <a:spcPts val="0"/>
              </a:spcBef>
              <a:spcAft>
                <a:spcPts val="0"/>
              </a:spcAft>
              <a:buClr>
                <a:schemeClr val="dk2"/>
              </a:buClr>
              <a:buSzPts val="2200"/>
              <a:buFont typeface="Noto Sans Symbols"/>
              <a:buChar char="▪"/>
            </a:pPr>
            <a:r>
              <a:rPr lang="ar" sz="2000" dirty="0">
                <a:solidFill>
                  <a:schemeClr val="dk2"/>
                </a:solidFill>
                <a:latin typeface="Calibri"/>
                <a:ea typeface="Calibri"/>
                <a:cs typeface="Calibri"/>
                <a:sym typeface="Calibri"/>
              </a:rPr>
              <a:t>لا تدلّ على وجود مرض</a:t>
            </a:r>
            <a:endParaRPr sz="2000" dirty="0">
              <a:solidFill>
                <a:schemeClr val="dk2"/>
              </a:solidFill>
              <a:latin typeface="Calibri"/>
              <a:ea typeface="Calibri"/>
              <a:cs typeface="Calibri"/>
              <a:sym typeface="Calibri"/>
            </a:endParaRPr>
          </a:p>
          <a:p>
            <a:pPr marL="740664" lvl="1" indent="-342900" rtl="1">
              <a:lnSpc>
                <a:spcPct val="95000"/>
              </a:lnSpc>
              <a:spcBef>
                <a:spcPts val="0"/>
              </a:spcBef>
              <a:spcAft>
                <a:spcPts val="0"/>
              </a:spcAft>
              <a:buClr>
                <a:schemeClr val="dk2"/>
              </a:buClr>
              <a:buSzPts val="2200"/>
              <a:buFont typeface="Noto Sans Symbols"/>
              <a:buChar char="▪"/>
            </a:pPr>
            <a:r>
              <a:rPr lang="ar" sz="2000" dirty="0">
                <a:solidFill>
                  <a:schemeClr val="dk2"/>
                </a:solidFill>
                <a:latin typeface="Calibri"/>
                <a:ea typeface="Calibri"/>
                <a:cs typeface="Calibri"/>
                <a:sym typeface="Calibri"/>
              </a:rPr>
              <a:t>تقل عادةً خلال 3 إلى 6 أشهر</a:t>
            </a:r>
            <a:endParaRPr sz="2000" dirty="0">
              <a:solidFill>
                <a:schemeClr val="dk2"/>
              </a:solidFill>
              <a:latin typeface="Calibri"/>
              <a:ea typeface="Calibri"/>
              <a:cs typeface="Calibri"/>
              <a:sym typeface="Calibri"/>
            </a:endParaRPr>
          </a:p>
          <a:p>
            <a:pPr marL="288036" lvl="0" indent="-288036" rtl="1">
              <a:lnSpc>
                <a:spcPct val="95000"/>
              </a:lnSpc>
              <a:spcBef>
                <a:spcPts val="0"/>
              </a:spcBef>
              <a:spcAft>
                <a:spcPts val="0"/>
              </a:spcAft>
              <a:buClr>
                <a:schemeClr val="dk2"/>
              </a:buClr>
              <a:buSzPts val="2600"/>
              <a:buChar char="•"/>
            </a:pPr>
            <a:r>
              <a:rPr lang="ar" sz="2000" dirty="0">
                <a:solidFill>
                  <a:schemeClr val="dk2"/>
                </a:solidFill>
                <a:latin typeface="Calibri"/>
                <a:ea typeface="Calibri"/>
                <a:cs typeface="Calibri"/>
                <a:sym typeface="Calibri"/>
              </a:rPr>
              <a:t>تشجيع العميلات على طرح الأسئلة والاستفسارات في أي وقت</a:t>
            </a:r>
            <a:endParaRPr sz="2000" dirty="0">
              <a:solidFill>
                <a:schemeClr val="dk2"/>
              </a:solidFill>
              <a:latin typeface="Calibri"/>
              <a:ea typeface="Calibri"/>
              <a:cs typeface="Calibri"/>
              <a:sym typeface="Calibri"/>
            </a:endParaRPr>
          </a:p>
          <a:p>
            <a:pPr marL="288036" lvl="0" indent="-288036" rtl="1">
              <a:lnSpc>
                <a:spcPct val="95000"/>
              </a:lnSpc>
              <a:spcBef>
                <a:spcPts val="0"/>
              </a:spcBef>
              <a:spcAft>
                <a:spcPts val="0"/>
              </a:spcAft>
              <a:buClr>
                <a:schemeClr val="dk2"/>
              </a:buClr>
              <a:buSzPts val="2600"/>
              <a:buChar char="•"/>
            </a:pPr>
            <a:r>
              <a:rPr lang="ar" sz="2000" dirty="0">
                <a:solidFill>
                  <a:schemeClr val="dk2"/>
                </a:solidFill>
                <a:latin typeface="Calibri"/>
                <a:ea typeface="Calibri"/>
                <a:cs typeface="Calibri"/>
                <a:sym typeface="Calibri"/>
              </a:rPr>
              <a:t>إذا لم تتحمل العميلة الآثار الجانبية لوسيلة منع الحمل المحددة، فهذا يستوجب إما إيقاف استخدام الوسيلة أو علاج الآثار الجانبية</a:t>
            </a:r>
            <a:endParaRPr sz="2000" b="1" i="1" dirty="0">
              <a:solidFill>
                <a:schemeClr val="dk2"/>
              </a:solidFill>
              <a:latin typeface="Calibri"/>
              <a:ea typeface="Calibri"/>
              <a:cs typeface="Calibri"/>
              <a:sym typeface="Calibri"/>
            </a:endParaRPr>
          </a:p>
        </p:txBody>
      </p:sp>
      <p:sp>
        <p:nvSpPr>
          <p:cNvPr id="1038" name="Google Shape;1038;p125"/>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81</a:t>
            </a:fld>
            <a:endParaRPr sz="120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3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3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3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126"/>
          <p:cNvSpPr txBox="1">
            <a:spLocks noGrp="1"/>
          </p:cNvSpPr>
          <p:nvPr>
            <p:ph type="title"/>
          </p:nvPr>
        </p:nvSpPr>
        <p:spPr>
          <a:xfrm>
            <a:off x="1028700" y="552008"/>
            <a:ext cx="7200900" cy="522698"/>
          </a:xfrm>
          <a:prstGeom prst="rect">
            <a:avLst/>
          </a:prstGeom>
          <a:noFill/>
          <a:ln>
            <a:noFill/>
          </a:ln>
        </p:spPr>
        <p:txBody>
          <a:bodyPr spcFirstLastPara="1" wrap="square" lIns="68550" tIns="34275" rIns="68550" bIns="34275" rtlCol="1" anchor="t" anchorCtr="0">
            <a:noAutofit/>
          </a:bodyPr>
          <a:lstStyle/>
          <a:p>
            <a:pPr marL="0" lvl="0" indent="0" algn="r" rtl="1">
              <a:lnSpc>
                <a:spcPct val="100000"/>
              </a:lnSpc>
              <a:spcBef>
                <a:spcPts val="0"/>
              </a:spcBef>
              <a:spcAft>
                <a:spcPts val="0"/>
              </a:spcAft>
              <a:buClr>
                <a:schemeClr val="dk2"/>
              </a:buClr>
              <a:buSzPts val="3200"/>
              <a:buFont typeface="Arial"/>
              <a:buNone/>
            </a:pPr>
            <a:r>
              <a:rPr lang="ar" sz="2400" b="1" dirty="0">
                <a:latin typeface="Arial"/>
                <a:ea typeface="Arial"/>
                <a:cs typeface="Arial"/>
                <a:sym typeface="Arial"/>
              </a:rPr>
              <a:t> </a:t>
            </a:r>
            <a:r>
              <a:rPr lang="ar" sz="4400" b="1" dirty="0">
                <a:latin typeface="Calibri"/>
                <a:ea typeface="Calibri"/>
                <a:cs typeface="Calibri"/>
                <a:sym typeface="Calibri"/>
              </a:rPr>
              <a:t>الآثار الجانبية الشائعة للولب </a:t>
            </a:r>
            <a:endParaRPr sz="4400" b="1" dirty="0">
              <a:latin typeface="Calibri"/>
              <a:ea typeface="Calibri"/>
              <a:cs typeface="Calibri"/>
              <a:sym typeface="Calibri"/>
            </a:endParaRPr>
          </a:p>
        </p:txBody>
      </p:sp>
      <p:sp>
        <p:nvSpPr>
          <p:cNvPr id="1045" name="Google Shape;1045;p126"/>
          <p:cNvSpPr txBox="1">
            <a:spLocks noGrp="1"/>
          </p:cNvSpPr>
          <p:nvPr>
            <p:ph type="body" idx="1"/>
          </p:nvPr>
        </p:nvSpPr>
        <p:spPr>
          <a:xfrm>
            <a:off x="1028700" y="1618544"/>
            <a:ext cx="7200900" cy="3404731"/>
          </a:xfrm>
          <a:prstGeom prst="rect">
            <a:avLst/>
          </a:prstGeom>
          <a:noFill/>
          <a:ln>
            <a:noFill/>
          </a:ln>
        </p:spPr>
        <p:txBody>
          <a:bodyPr spcFirstLastPara="1" wrap="square" lIns="68550" tIns="34275" rIns="68550" bIns="34275" rtlCol="1" anchor="t" anchorCtr="0">
            <a:noAutofit/>
          </a:bodyPr>
          <a:lstStyle/>
          <a:p>
            <a:pPr marL="0" lvl="0" indent="0" rtl="1">
              <a:lnSpc>
                <a:spcPct val="84000"/>
              </a:lnSpc>
              <a:spcBef>
                <a:spcPts val="0"/>
              </a:spcBef>
              <a:spcAft>
                <a:spcPts val="0"/>
              </a:spcAft>
              <a:buClr>
                <a:schemeClr val="dk2"/>
              </a:buClr>
              <a:buSzPts val="2210"/>
              <a:buNone/>
            </a:pPr>
            <a:r>
              <a:rPr lang="ar" sz="2800" b="1" i="1">
                <a:solidFill>
                  <a:schemeClr val="accent1"/>
                </a:solidFill>
                <a:latin typeface="Calibri"/>
                <a:ea typeface="Calibri"/>
                <a:cs typeface="Calibri"/>
                <a:sym typeface="Calibri"/>
              </a:rPr>
              <a:t>إذا اختارت عميلة هذه الوسيلة، قد تحدث لها بعض الآثار الجانبية، غير أنها لا تدلّ في العادة على أي مرض. وعادةً ما تهدأ الأعراض بعد بضعة أشهر.</a:t>
            </a:r>
            <a:endParaRPr sz="2800">
              <a:solidFill>
                <a:schemeClr val="accent1"/>
              </a:solidFill>
              <a:latin typeface="Calibri"/>
              <a:ea typeface="Calibri"/>
              <a:cs typeface="Calibri"/>
              <a:sym typeface="Calibri"/>
            </a:endParaRPr>
          </a:p>
          <a:p>
            <a:pPr marL="288036" lvl="0" indent="-190881" rtl="1">
              <a:lnSpc>
                <a:spcPct val="84000"/>
              </a:lnSpc>
              <a:spcBef>
                <a:spcPts val="900"/>
              </a:spcBef>
              <a:spcAft>
                <a:spcPts val="0"/>
              </a:spcAft>
              <a:buClr>
                <a:schemeClr val="dk2"/>
              </a:buClr>
              <a:buSzPts val="2040"/>
              <a:buNone/>
            </a:pPr>
            <a:endParaRPr sz="1530" b="1" i="1">
              <a:solidFill>
                <a:srgbClr val="FF3300"/>
              </a:solidFill>
              <a:latin typeface="Calibri"/>
              <a:ea typeface="Calibri"/>
              <a:cs typeface="Calibri"/>
              <a:sym typeface="Calibri"/>
            </a:endParaRPr>
          </a:p>
          <a:p>
            <a:pPr marL="288036" lvl="0" indent="-288036" rtl="1">
              <a:lnSpc>
                <a:spcPct val="84000"/>
              </a:lnSpc>
              <a:spcBef>
                <a:spcPts val="900"/>
              </a:spcBef>
              <a:spcAft>
                <a:spcPts val="0"/>
              </a:spcAft>
              <a:buClr>
                <a:schemeClr val="dk2"/>
              </a:buClr>
              <a:buSzPts val="2040"/>
              <a:buChar char="•"/>
            </a:pPr>
            <a:r>
              <a:rPr lang="ar" sz="2800">
                <a:solidFill>
                  <a:schemeClr val="dk2"/>
                </a:solidFill>
                <a:latin typeface="Calibri"/>
                <a:ea typeface="Calibri"/>
                <a:cs typeface="Calibri"/>
                <a:sym typeface="Calibri"/>
              </a:rPr>
              <a:t>تشنجات عضلية لعدة أيام                                 </a:t>
            </a:r>
            <a:endParaRPr/>
          </a:p>
          <a:p>
            <a:pPr marL="288036" lvl="0" indent="-288036" rtl="1">
              <a:lnSpc>
                <a:spcPct val="84000"/>
              </a:lnSpc>
              <a:spcBef>
                <a:spcPts val="900"/>
              </a:spcBef>
              <a:spcAft>
                <a:spcPts val="0"/>
              </a:spcAft>
              <a:buClr>
                <a:schemeClr val="dk2"/>
              </a:buClr>
              <a:buSzPts val="2040"/>
              <a:buChar char="•"/>
            </a:pPr>
            <a:r>
              <a:rPr lang="ar" sz="2800">
                <a:solidFill>
                  <a:schemeClr val="dk2"/>
                </a:solidFill>
                <a:latin typeface="Calibri"/>
                <a:ea typeface="Calibri"/>
                <a:cs typeface="Calibri"/>
                <a:sym typeface="Calibri"/>
              </a:rPr>
              <a:t>الحيض الشهري يستمر لمدة أطول وبكمية دم أكبر</a:t>
            </a:r>
            <a:endParaRPr/>
          </a:p>
          <a:p>
            <a:pPr marL="288036" lvl="0" indent="-288036" rtl="1">
              <a:lnSpc>
                <a:spcPct val="84000"/>
              </a:lnSpc>
              <a:spcBef>
                <a:spcPts val="900"/>
              </a:spcBef>
              <a:spcAft>
                <a:spcPts val="0"/>
              </a:spcAft>
              <a:buClr>
                <a:schemeClr val="dk2"/>
              </a:buClr>
              <a:buSzPts val="2040"/>
              <a:buChar char="•"/>
            </a:pPr>
            <a:r>
              <a:rPr lang="ar" sz="2800">
                <a:solidFill>
                  <a:schemeClr val="dk2"/>
                </a:solidFill>
                <a:latin typeface="Calibri"/>
                <a:ea typeface="Calibri"/>
                <a:cs typeface="Calibri"/>
                <a:sym typeface="Calibri"/>
              </a:rPr>
              <a:t>التبقيع لبضعة أسابيع</a:t>
            </a:r>
            <a:endParaRPr/>
          </a:p>
          <a:p>
            <a:pPr marL="288036" lvl="0" indent="-288036" rtl="1">
              <a:lnSpc>
                <a:spcPct val="84000"/>
              </a:lnSpc>
              <a:spcBef>
                <a:spcPts val="900"/>
              </a:spcBef>
              <a:spcAft>
                <a:spcPts val="0"/>
              </a:spcAft>
              <a:buClr>
                <a:schemeClr val="dk2"/>
              </a:buClr>
              <a:buSzPts val="2040"/>
              <a:buChar char="•"/>
            </a:pPr>
            <a:r>
              <a:rPr lang="ar" sz="2800">
                <a:solidFill>
                  <a:schemeClr val="dk2"/>
                </a:solidFill>
                <a:latin typeface="Calibri"/>
                <a:ea typeface="Calibri"/>
                <a:cs typeface="Calibri"/>
                <a:sym typeface="Calibri"/>
              </a:rPr>
              <a:t>نزول الدم أو التبقيع بين الدورات الشهرية</a:t>
            </a:r>
            <a:endParaRPr/>
          </a:p>
          <a:p>
            <a:pPr marL="288036" lvl="0" indent="-288036" rtl="1">
              <a:lnSpc>
                <a:spcPct val="84000"/>
              </a:lnSpc>
              <a:spcBef>
                <a:spcPts val="900"/>
              </a:spcBef>
              <a:spcAft>
                <a:spcPts val="0"/>
              </a:spcAft>
              <a:buClr>
                <a:schemeClr val="dk2"/>
              </a:buClr>
              <a:buSzPts val="2040"/>
              <a:buChar char="•"/>
            </a:pPr>
            <a:r>
              <a:rPr lang="ar" sz="2800">
                <a:solidFill>
                  <a:schemeClr val="dk2"/>
                </a:solidFill>
                <a:latin typeface="Calibri"/>
                <a:ea typeface="Calibri"/>
                <a:cs typeface="Calibri"/>
                <a:sym typeface="Calibri"/>
              </a:rPr>
              <a:t>مزيد من التشنجات العضلية خلال الدورات الشهرية </a:t>
            </a:r>
            <a:endParaRPr sz="2800">
              <a:solidFill>
                <a:schemeClr val="dk2"/>
              </a:solidFill>
              <a:latin typeface="Calibri"/>
              <a:ea typeface="Calibri"/>
              <a:cs typeface="Calibri"/>
              <a:sym typeface="Calibri"/>
            </a:endParaRPr>
          </a:p>
        </p:txBody>
      </p:sp>
      <p:sp>
        <p:nvSpPr>
          <p:cNvPr id="1046" name="Google Shape;1046;p12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82</a:t>
            </a:fld>
            <a:endParaRPr sz="1200">
              <a:solidFill>
                <a:schemeClr val="dk2"/>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1"/>
        <p:cNvGrpSpPr/>
        <p:nvPr/>
      </p:nvGrpSpPr>
      <p:grpSpPr>
        <a:xfrm>
          <a:off x="0" y="0"/>
          <a:ext cx="0" cy="0"/>
          <a:chOff x="0" y="0"/>
          <a:chExt cx="0" cy="0"/>
        </a:xfrm>
      </p:grpSpPr>
      <p:sp>
        <p:nvSpPr>
          <p:cNvPr id="1052" name="Google Shape;1052;p127"/>
          <p:cNvSpPr txBox="1">
            <a:spLocks noGrp="1"/>
          </p:cNvSpPr>
          <p:nvPr>
            <p:ph type="title"/>
          </p:nvPr>
        </p:nvSpPr>
        <p:spPr>
          <a:xfrm>
            <a:off x="304800" y="361226"/>
            <a:ext cx="8701556" cy="828946"/>
          </a:xfrm>
          <a:prstGeom prst="rect">
            <a:avLst/>
          </a:prstGeom>
          <a:noFill/>
          <a:ln>
            <a:noFill/>
          </a:ln>
        </p:spPr>
        <p:txBody>
          <a:bodyPr spcFirstLastPara="1" wrap="square" lIns="68550" tIns="34275" rIns="68550" bIns="34275" rtlCol="1" anchor="t" anchorCtr="0">
            <a:noAutofit/>
          </a:bodyPr>
          <a:lstStyle/>
          <a:p>
            <a:pPr marL="0" lvl="0" indent="0" rtl="1">
              <a:lnSpc>
                <a:spcPct val="100000"/>
              </a:lnSpc>
              <a:spcBef>
                <a:spcPts val="0"/>
              </a:spcBef>
              <a:spcAft>
                <a:spcPts val="0"/>
              </a:spcAft>
              <a:buClr>
                <a:schemeClr val="dk2"/>
              </a:buClr>
              <a:buSzPts val="3200"/>
              <a:buFont typeface="Arial"/>
              <a:buNone/>
            </a:pPr>
            <a:r>
              <a:rPr lang="ar" sz="3500" b="1" dirty="0">
                <a:latin typeface="Calibri"/>
                <a:ea typeface="Calibri"/>
                <a:cs typeface="Calibri"/>
                <a:sym typeface="Calibri"/>
              </a:rPr>
              <a:t>علاج الآثار الجانبية الشائعة للوالب الرحمية</a:t>
            </a:r>
            <a:endParaRPr sz="3500" dirty="0">
              <a:latin typeface="Calibri"/>
              <a:ea typeface="Calibri"/>
              <a:cs typeface="Calibri"/>
              <a:sym typeface="Calibri"/>
            </a:endParaRPr>
          </a:p>
        </p:txBody>
      </p:sp>
      <p:graphicFrame>
        <p:nvGraphicFramePr>
          <p:cNvPr id="1053" name="Google Shape;1053;p127"/>
          <p:cNvGraphicFramePr/>
          <p:nvPr>
            <p:extLst>
              <p:ext uri="{D42A27DB-BD31-4B8C-83A1-F6EECF244321}">
                <p14:modId xmlns:p14="http://schemas.microsoft.com/office/powerpoint/2010/main" val="1616425859"/>
              </p:ext>
            </p:extLst>
          </p:nvPr>
        </p:nvGraphicFramePr>
        <p:xfrm>
          <a:off x="304800" y="1013999"/>
          <a:ext cx="8418300" cy="5523726"/>
        </p:xfrm>
        <a:graphic>
          <a:graphicData uri="http://schemas.openxmlformats.org/drawingml/2006/table">
            <a:tbl>
              <a:tblPr rtl="1" firstRow="1" bandRow="1">
                <a:noFill/>
                <a:tableStyleId>{4B87D739-B463-4BBC-A95C-F299514086B5}</a:tableStyleId>
              </a:tblPr>
              <a:tblGrid>
                <a:gridCol w="3072300">
                  <a:extLst>
                    <a:ext uri="{9D8B030D-6E8A-4147-A177-3AD203B41FA5}">
                      <a16:colId xmlns:a16="http://schemas.microsoft.com/office/drawing/2014/main" val="20000"/>
                    </a:ext>
                  </a:extLst>
                </a:gridCol>
                <a:gridCol w="5346000">
                  <a:extLst>
                    <a:ext uri="{9D8B030D-6E8A-4147-A177-3AD203B41FA5}">
                      <a16:colId xmlns:a16="http://schemas.microsoft.com/office/drawing/2014/main" val="20001"/>
                    </a:ext>
                  </a:extLst>
                </a:gridCol>
              </a:tblGrid>
              <a:tr h="484001">
                <a:tc>
                  <a:txBody>
                    <a:bodyPr/>
                    <a:lstStyle/>
                    <a:p>
                      <a:pPr marL="0" marR="0" lvl="0" indent="0" algn="r" rtl="1">
                        <a:lnSpc>
                          <a:spcPct val="100000"/>
                        </a:lnSpc>
                        <a:spcBef>
                          <a:spcPts val="0"/>
                        </a:spcBef>
                        <a:spcAft>
                          <a:spcPts val="0"/>
                        </a:spcAft>
                        <a:buClr>
                          <a:schemeClr val="dk1"/>
                        </a:buClr>
                        <a:buSzPts val="1400"/>
                        <a:buFont typeface="Calibri"/>
                        <a:buNone/>
                      </a:pPr>
                      <a:r>
                        <a:rPr lang="ar" sz="2000" u="none" strike="noStrike" cap="none" dirty="0">
                          <a:latin typeface="Calibri"/>
                          <a:ea typeface="Calibri"/>
                          <a:cs typeface="Calibri"/>
                          <a:sym typeface="Calibri"/>
                        </a:rPr>
                        <a:t>الأثر الجانبي </a:t>
                      </a:r>
                      <a:endParaRPr sz="2000" u="none" strike="noStrike" cap="none" dirty="0">
                        <a:latin typeface="Calibri"/>
                        <a:ea typeface="Calibri"/>
                        <a:cs typeface="Calibri"/>
                        <a:sym typeface="Calibri"/>
                      </a:endParaRPr>
                    </a:p>
                  </a:txBody>
                  <a:tcPr marL="62625" marR="62625" marT="34300" marB="34300" anchor="ctr"/>
                </a:tc>
                <a:tc>
                  <a:txBody>
                    <a:bodyPr/>
                    <a:lstStyle/>
                    <a:p>
                      <a:pPr marL="0" marR="0" lvl="0" indent="0" algn="r" rtl="1">
                        <a:lnSpc>
                          <a:spcPct val="100000"/>
                        </a:lnSpc>
                        <a:spcBef>
                          <a:spcPts val="0"/>
                        </a:spcBef>
                        <a:spcAft>
                          <a:spcPts val="0"/>
                        </a:spcAft>
                        <a:buClr>
                          <a:schemeClr val="dk1"/>
                        </a:buClr>
                        <a:buSzPts val="1400"/>
                        <a:buFont typeface="Calibri"/>
                        <a:buNone/>
                      </a:pPr>
                      <a:r>
                        <a:rPr lang="ar" sz="2000" u="none" strike="noStrike" cap="none">
                          <a:latin typeface="Calibri"/>
                          <a:ea typeface="Calibri"/>
                          <a:cs typeface="Calibri"/>
                          <a:sym typeface="Calibri"/>
                        </a:rPr>
                        <a:t>علاج الأثر الجانبي </a:t>
                      </a:r>
                      <a:endParaRPr sz="2000" u="none" strike="noStrike" cap="none">
                        <a:latin typeface="Calibri"/>
                        <a:ea typeface="Calibri"/>
                        <a:cs typeface="Calibri"/>
                        <a:sym typeface="Calibri"/>
                      </a:endParaRPr>
                    </a:p>
                  </a:txBody>
                  <a:tcPr marL="62625" marR="62625" marT="34300" marB="34300" anchor="ctr"/>
                </a:tc>
                <a:extLst>
                  <a:ext uri="{0D108BD9-81ED-4DB2-BD59-A6C34878D82A}">
                    <a16:rowId xmlns:a16="http://schemas.microsoft.com/office/drawing/2014/main" val="10000"/>
                  </a:ext>
                </a:extLst>
              </a:tr>
              <a:tr h="324075">
                <a:tc>
                  <a:txBody>
                    <a:bodyPr/>
                    <a:lstStyle/>
                    <a:p>
                      <a:pPr marL="0" marR="0" lvl="0" indent="0" algn="r" rtl="1">
                        <a:lnSpc>
                          <a:spcPct val="100000"/>
                        </a:lnSpc>
                        <a:spcBef>
                          <a:spcPts val="0"/>
                        </a:spcBef>
                        <a:spcAft>
                          <a:spcPts val="0"/>
                        </a:spcAft>
                        <a:buClr>
                          <a:schemeClr val="dk1"/>
                        </a:buClr>
                        <a:buSzPts val="1400"/>
                        <a:buFont typeface="Calibri"/>
                        <a:buNone/>
                      </a:pPr>
                      <a:r>
                        <a:rPr lang="ar" sz="2000" u="none" strike="noStrike" cap="none" dirty="0">
                          <a:solidFill>
                            <a:srgbClr val="15395B"/>
                          </a:solidFill>
                          <a:latin typeface="Calibri"/>
                          <a:ea typeface="Calibri"/>
                          <a:cs typeface="Calibri"/>
                          <a:sym typeface="Calibri"/>
                        </a:rPr>
                        <a:t>نزيف خفيف &lt; 3 أشهر </a:t>
                      </a:r>
                      <a:endParaRPr sz="2000" u="none" strike="noStrike" cap="none" dirty="0">
                        <a:solidFill>
                          <a:srgbClr val="15395B"/>
                        </a:solidFill>
                        <a:latin typeface="Calibri"/>
                        <a:ea typeface="Calibri"/>
                        <a:cs typeface="Calibri"/>
                        <a:sym typeface="Calibri"/>
                      </a:endParaRPr>
                    </a:p>
                  </a:txBody>
                  <a:tcPr marL="62625" marR="62625" marT="34300" marB="34300" anchor="ctr">
                    <a:solidFill>
                      <a:srgbClr val="CDE0F2"/>
                    </a:solidFill>
                  </a:tcPr>
                </a:tc>
                <a:tc>
                  <a:txBody>
                    <a:bodyPr/>
                    <a:lstStyle/>
                    <a:p>
                      <a:pPr marL="0" marR="0" lvl="0" indent="0" algn="r" rtl="1">
                        <a:lnSpc>
                          <a:spcPct val="100000"/>
                        </a:lnSpc>
                        <a:spcBef>
                          <a:spcPts val="0"/>
                        </a:spcBef>
                        <a:spcAft>
                          <a:spcPts val="0"/>
                        </a:spcAft>
                        <a:buClr>
                          <a:schemeClr val="dk1"/>
                        </a:buClr>
                        <a:buSzPts val="1400"/>
                        <a:buFont typeface="Calibri"/>
                        <a:buNone/>
                      </a:pPr>
                      <a:r>
                        <a:rPr lang="ar" sz="2000" u="none" strike="noStrike" cap="none" dirty="0">
                          <a:solidFill>
                            <a:srgbClr val="15395B"/>
                          </a:solidFill>
                          <a:latin typeface="Calibri"/>
                          <a:ea typeface="Calibri"/>
                          <a:cs typeface="Calibri"/>
                          <a:sym typeface="Calibri"/>
                        </a:rPr>
                        <a:t>التأكد من تناول حبوب الحديد وحمض الفوليك </a:t>
                      </a:r>
                      <a:endParaRPr sz="2000" u="none" strike="noStrike" cap="none" dirty="0">
                        <a:solidFill>
                          <a:srgbClr val="15395B"/>
                        </a:solidFill>
                        <a:latin typeface="Calibri"/>
                        <a:ea typeface="Calibri"/>
                        <a:cs typeface="Calibri"/>
                        <a:sym typeface="Calibri"/>
                      </a:endParaRPr>
                    </a:p>
                  </a:txBody>
                  <a:tcPr marL="62625" marR="62625" marT="34300" marB="34300" anchor="ctr">
                    <a:solidFill>
                      <a:srgbClr val="CDE0F2"/>
                    </a:solidFill>
                  </a:tcPr>
                </a:tc>
                <a:extLst>
                  <a:ext uri="{0D108BD9-81ED-4DB2-BD59-A6C34878D82A}">
                    <a16:rowId xmlns:a16="http://schemas.microsoft.com/office/drawing/2014/main" val="10001"/>
                  </a:ext>
                </a:extLst>
              </a:tr>
              <a:tr h="1620250">
                <a:tc>
                  <a:txBody>
                    <a:bodyPr/>
                    <a:lstStyle/>
                    <a:p>
                      <a:pPr marL="0" marR="0" lvl="0" indent="0" algn="r" rtl="1">
                        <a:lnSpc>
                          <a:spcPct val="100000"/>
                        </a:lnSpc>
                        <a:spcBef>
                          <a:spcPts val="0"/>
                        </a:spcBef>
                        <a:spcAft>
                          <a:spcPts val="0"/>
                        </a:spcAft>
                        <a:buClr>
                          <a:schemeClr val="dk1"/>
                        </a:buClr>
                        <a:buSzPts val="1400"/>
                        <a:buFont typeface="Arial"/>
                        <a:buNone/>
                      </a:pPr>
                      <a:r>
                        <a:rPr lang="ar" sz="2000" u="none" strike="noStrike" cap="none" dirty="0">
                          <a:solidFill>
                            <a:srgbClr val="15395B"/>
                          </a:solidFill>
                          <a:latin typeface="Calibri"/>
                          <a:ea typeface="Calibri"/>
                          <a:cs typeface="Calibri"/>
                          <a:sym typeface="Calibri"/>
                        </a:rPr>
                        <a:t>الحيض الشهري الغزير (الذي تطول مدته بمقدار مرتين أو تزيد غزارته بمقدار مرتين مقارنةً بالحيض الشهري العادي)</a:t>
                      </a:r>
                      <a:endParaRPr sz="2000" u="none" strike="noStrike" cap="none" dirty="0">
                        <a:solidFill>
                          <a:srgbClr val="15395B"/>
                        </a:solidFill>
                        <a:latin typeface="Calibri"/>
                        <a:ea typeface="Calibri"/>
                        <a:cs typeface="Calibri"/>
                        <a:sym typeface="Calibri"/>
                      </a:endParaRPr>
                    </a:p>
                  </a:txBody>
                  <a:tcPr marL="62625" marR="62625" marT="34300" marB="34300" anchor="ctr">
                    <a:solidFill>
                      <a:srgbClr val="E6EFF8"/>
                    </a:solidFill>
                  </a:tcPr>
                </a:tc>
                <a:tc>
                  <a:txBody>
                    <a:bodyPr/>
                    <a:lstStyle/>
                    <a:p>
                      <a:pPr marL="0" marR="0" lvl="0" indent="0" algn="r" rtl="1">
                        <a:lnSpc>
                          <a:spcPct val="100000"/>
                        </a:lnSpc>
                        <a:spcBef>
                          <a:spcPts val="0"/>
                        </a:spcBef>
                        <a:spcAft>
                          <a:spcPts val="0"/>
                        </a:spcAft>
                        <a:buClr>
                          <a:schemeClr val="dk1"/>
                        </a:buClr>
                        <a:buSzPts val="1400"/>
                        <a:buFont typeface="Calibri"/>
                        <a:buNone/>
                      </a:pPr>
                      <a:r>
                        <a:rPr lang="ar" sz="2000" u="none" strike="noStrike" cap="none" dirty="0">
                          <a:solidFill>
                            <a:srgbClr val="15395B"/>
                          </a:solidFill>
                          <a:latin typeface="Calibri"/>
                          <a:ea typeface="Calibri"/>
                          <a:cs typeface="Calibri"/>
                          <a:sym typeface="Calibri"/>
                        </a:rPr>
                        <a:t>يمكنك تحويل العميلة إلى مقدّم خدمة آخر أو أخصائي لتحديد سبب العارض وانصح العميلة بتناول حمض الترانيكساميك 3 مرات يومياً (إجمالي 1500 مجم يومياً) لمدة 3 أيام، ومكمل الحديد وحمض الفوليك أو إيبوبروفين 400 مجم مرتين يومياً لمدة 5 أيام.</a:t>
                      </a:r>
                      <a:endParaRPr sz="2000" u="none" strike="noStrike" cap="none" dirty="0">
                        <a:solidFill>
                          <a:srgbClr val="15395B"/>
                        </a:solidFill>
                        <a:latin typeface="Calibri"/>
                        <a:ea typeface="Calibri"/>
                        <a:cs typeface="Calibri"/>
                        <a:sym typeface="Calibri"/>
                      </a:endParaRPr>
                    </a:p>
                  </a:txBody>
                  <a:tcPr marL="62625" marR="62625" marT="34300" marB="34300" anchor="ctr">
                    <a:solidFill>
                      <a:srgbClr val="E6EFF8"/>
                    </a:solidFill>
                  </a:tcPr>
                </a:tc>
                <a:extLst>
                  <a:ext uri="{0D108BD9-81ED-4DB2-BD59-A6C34878D82A}">
                    <a16:rowId xmlns:a16="http://schemas.microsoft.com/office/drawing/2014/main" val="10002"/>
                  </a:ext>
                </a:extLst>
              </a:tr>
              <a:tr h="1361000">
                <a:tc>
                  <a:txBody>
                    <a:bodyPr/>
                    <a:lstStyle/>
                    <a:p>
                      <a:pPr marL="0" marR="0" lvl="0" indent="0" algn="r" rtl="1">
                        <a:lnSpc>
                          <a:spcPct val="100000"/>
                        </a:lnSpc>
                        <a:spcBef>
                          <a:spcPts val="0"/>
                        </a:spcBef>
                        <a:spcAft>
                          <a:spcPts val="0"/>
                        </a:spcAft>
                        <a:buClr>
                          <a:schemeClr val="dk1"/>
                        </a:buClr>
                        <a:buSzPts val="1400"/>
                        <a:buFont typeface="Calibri"/>
                        <a:buNone/>
                      </a:pPr>
                      <a:r>
                        <a:rPr lang="ar" sz="2000" u="none" strike="noStrike" cap="none" dirty="0">
                          <a:solidFill>
                            <a:srgbClr val="15395B"/>
                          </a:solidFill>
                          <a:latin typeface="Calibri"/>
                          <a:ea typeface="Calibri"/>
                          <a:cs typeface="Calibri"/>
                          <a:sym typeface="Calibri"/>
                        </a:rPr>
                        <a:t>حيض غير منتظم </a:t>
                      </a:r>
                      <a:endParaRPr sz="2000" u="none" strike="noStrike" cap="none" dirty="0">
                        <a:solidFill>
                          <a:srgbClr val="15395B"/>
                        </a:solidFill>
                        <a:latin typeface="Calibri"/>
                        <a:ea typeface="Calibri"/>
                        <a:cs typeface="Calibri"/>
                        <a:sym typeface="Calibri"/>
                      </a:endParaRPr>
                    </a:p>
                  </a:txBody>
                  <a:tcPr marL="62625" marR="62625" marT="34300" marB="34300" anchor="ctr">
                    <a:solidFill>
                      <a:srgbClr val="CDE0F2"/>
                    </a:solidFill>
                  </a:tcPr>
                </a:tc>
                <a:tc>
                  <a:txBody>
                    <a:bodyPr/>
                    <a:lstStyle/>
                    <a:p>
                      <a:pPr marL="0" marR="0" lvl="0" indent="0" algn="r" rtl="1">
                        <a:lnSpc>
                          <a:spcPct val="100000"/>
                        </a:lnSpc>
                        <a:spcBef>
                          <a:spcPts val="0"/>
                        </a:spcBef>
                        <a:spcAft>
                          <a:spcPts val="0"/>
                        </a:spcAft>
                        <a:buClr>
                          <a:schemeClr val="dk1"/>
                        </a:buClr>
                        <a:buSzPts val="1400"/>
                        <a:buFont typeface="Calibri"/>
                        <a:buNone/>
                      </a:pPr>
                      <a:r>
                        <a:rPr lang="ar" sz="2000" u="none" strike="noStrike" cap="none" dirty="0">
                          <a:solidFill>
                            <a:srgbClr val="15395B"/>
                          </a:solidFill>
                          <a:latin typeface="Calibri"/>
                          <a:ea typeface="Calibri"/>
                          <a:cs typeface="Calibri"/>
                          <a:sym typeface="Calibri"/>
                        </a:rPr>
                        <a:t>طمئن العميلة</a:t>
                      </a:r>
                      <a:endParaRPr sz="2000" u="none" strike="noStrike" cap="none" dirty="0">
                        <a:solidFill>
                          <a:srgbClr val="15395B"/>
                        </a:solidFill>
                        <a:latin typeface="Calibri"/>
                        <a:ea typeface="Calibri"/>
                        <a:cs typeface="Calibri"/>
                        <a:sym typeface="Calibri"/>
                      </a:endParaRPr>
                    </a:p>
                    <a:p>
                      <a:pPr marL="0" marR="0" lvl="0" indent="0" algn="r" rtl="1">
                        <a:lnSpc>
                          <a:spcPct val="100000"/>
                        </a:lnSpc>
                        <a:spcBef>
                          <a:spcPts val="0"/>
                        </a:spcBef>
                        <a:spcAft>
                          <a:spcPts val="0"/>
                        </a:spcAft>
                        <a:buClr>
                          <a:schemeClr val="dk1"/>
                        </a:buClr>
                        <a:buSzPts val="1400"/>
                        <a:buFont typeface="Calibri"/>
                        <a:buNone/>
                      </a:pPr>
                      <a:r>
                        <a:rPr lang="ar" sz="2000" u="none" strike="noStrike" cap="none" dirty="0">
                          <a:solidFill>
                            <a:srgbClr val="15395B"/>
                          </a:solidFill>
                          <a:latin typeface="Calibri"/>
                          <a:ea typeface="Calibri"/>
                          <a:cs typeface="Calibri"/>
                          <a:sym typeface="Calibri"/>
                        </a:rPr>
                        <a:t>حبة إيبوبروفين 400 مجم مرتين يومياً لمدة خمسة أيام عندما يبدأ الحيض الشهري غير المنتظم</a:t>
                      </a:r>
                      <a:endParaRPr sz="2000" u="none" strike="noStrike" cap="none" dirty="0">
                        <a:solidFill>
                          <a:srgbClr val="15395B"/>
                        </a:solidFill>
                        <a:latin typeface="Calibri"/>
                        <a:ea typeface="Calibri"/>
                        <a:cs typeface="Calibri"/>
                        <a:sym typeface="Calibri"/>
                      </a:endParaRPr>
                    </a:p>
                  </a:txBody>
                  <a:tcPr marL="62625" marR="62625" marT="34300" marB="34300" anchor="ctr">
                    <a:solidFill>
                      <a:srgbClr val="CDE0F2"/>
                    </a:solidFill>
                  </a:tcPr>
                </a:tc>
                <a:extLst>
                  <a:ext uri="{0D108BD9-81ED-4DB2-BD59-A6C34878D82A}">
                    <a16:rowId xmlns:a16="http://schemas.microsoft.com/office/drawing/2014/main" val="10003"/>
                  </a:ext>
                </a:extLst>
              </a:tr>
              <a:tr h="583300">
                <a:tc>
                  <a:txBody>
                    <a:bodyPr/>
                    <a:lstStyle/>
                    <a:p>
                      <a:pPr marL="0" marR="0" lvl="0" indent="0" algn="r" rtl="1">
                        <a:lnSpc>
                          <a:spcPct val="100000"/>
                        </a:lnSpc>
                        <a:spcBef>
                          <a:spcPts val="0"/>
                        </a:spcBef>
                        <a:spcAft>
                          <a:spcPts val="0"/>
                        </a:spcAft>
                        <a:buClr>
                          <a:schemeClr val="dk1"/>
                        </a:buClr>
                        <a:buSzPts val="1400"/>
                        <a:buFont typeface="Calibri"/>
                        <a:buNone/>
                      </a:pPr>
                      <a:r>
                        <a:rPr lang="ar" sz="2000" u="none" strike="noStrike" cap="none">
                          <a:solidFill>
                            <a:srgbClr val="15395B"/>
                          </a:solidFill>
                          <a:latin typeface="Calibri"/>
                          <a:ea typeface="Calibri"/>
                          <a:cs typeface="Calibri"/>
                          <a:sym typeface="Calibri"/>
                        </a:rPr>
                        <a:t>نزيف مزعج </a:t>
                      </a:r>
                      <a:endParaRPr sz="2000" u="none" strike="noStrike" cap="none">
                        <a:solidFill>
                          <a:srgbClr val="15395B"/>
                        </a:solidFill>
                        <a:latin typeface="Calibri"/>
                        <a:ea typeface="Calibri"/>
                        <a:cs typeface="Calibri"/>
                        <a:sym typeface="Calibri"/>
                      </a:endParaRPr>
                    </a:p>
                  </a:txBody>
                  <a:tcPr marL="62625" marR="62625" marT="34300" marB="34300" anchor="ctr">
                    <a:solidFill>
                      <a:srgbClr val="E6EFF8"/>
                    </a:solidFill>
                  </a:tcPr>
                </a:tc>
                <a:tc>
                  <a:txBody>
                    <a:bodyPr/>
                    <a:lstStyle/>
                    <a:p>
                      <a:pPr marL="0" marR="0" lvl="0" indent="0" algn="r" rtl="1">
                        <a:lnSpc>
                          <a:spcPct val="100000"/>
                        </a:lnSpc>
                        <a:spcBef>
                          <a:spcPts val="0"/>
                        </a:spcBef>
                        <a:spcAft>
                          <a:spcPts val="0"/>
                        </a:spcAft>
                        <a:buClr>
                          <a:schemeClr val="dk1"/>
                        </a:buClr>
                        <a:buSzPts val="1400"/>
                        <a:buFont typeface="Calibri"/>
                        <a:buNone/>
                      </a:pPr>
                      <a:r>
                        <a:rPr lang="ar" sz="2000" u="none" strike="noStrike" cap="none" dirty="0">
                          <a:solidFill>
                            <a:srgbClr val="15395B"/>
                          </a:solidFill>
                          <a:latin typeface="Calibri"/>
                          <a:ea typeface="Calibri"/>
                          <a:cs typeface="Calibri"/>
                          <a:sym typeface="Calibri"/>
                        </a:rPr>
                        <a:t>إزالة اللولب وترشيح وسائل أخرى لمنع الحمل</a:t>
                      </a:r>
                      <a:endParaRPr sz="2000" u="none" strike="noStrike" cap="none" dirty="0">
                        <a:solidFill>
                          <a:srgbClr val="15395B"/>
                        </a:solidFill>
                        <a:latin typeface="Calibri"/>
                        <a:ea typeface="Calibri"/>
                        <a:cs typeface="Calibri"/>
                        <a:sym typeface="Calibri"/>
                      </a:endParaRPr>
                    </a:p>
                  </a:txBody>
                  <a:tcPr marL="62625" marR="62625" marT="34300" marB="34300" anchor="ctr">
                    <a:solidFill>
                      <a:srgbClr val="E6EFF8"/>
                    </a:solidFill>
                  </a:tcPr>
                </a:tc>
                <a:extLst>
                  <a:ext uri="{0D108BD9-81ED-4DB2-BD59-A6C34878D82A}">
                    <a16:rowId xmlns:a16="http://schemas.microsoft.com/office/drawing/2014/main" val="10004"/>
                  </a:ext>
                </a:extLst>
              </a:tr>
              <a:tr h="1101775">
                <a:tc>
                  <a:txBody>
                    <a:bodyPr/>
                    <a:lstStyle/>
                    <a:p>
                      <a:pPr marL="0" marR="0" lvl="0" indent="0" algn="r" rtl="1">
                        <a:lnSpc>
                          <a:spcPct val="100000"/>
                        </a:lnSpc>
                        <a:spcBef>
                          <a:spcPts val="0"/>
                        </a:spcBef>
                        <a:spcAft>
                          <a:spcPts val="0"/>
                        </a:spcAft>
                        <a:buClr>
                          <a:schemeClr val="dk1"/>
                        </a:buClr>
                        <a:buSzPts val="1400"/>
                        <a:buFont typeface="Calibri"/>
                        <a:buNone/>
                      </a:pPr>
                      <a:r>
                        <a:rPr lang="ar" sz="2000" u="none" strike="noStrike" cap="none">
                          <a:solidFill>
                            <a:srgbClr val="15395B"/>
                          </a:solidFill>
                          <a:latin typeface="Calibri"/>
                          <a:ea typeface="Calibri"/>
                          <a:cs typeface="Calibri"/>
                          <a:sym typeface="Calibri"/>
                        </a:rPr>
                        <a:t>تشنجات عضلية وآلام </a:t>
                      </a:r>
                      <a:endParaRPr sz="2000" u="none" strike="noStrike" cap="none">
                        <a:solidFill>
                          <a:srgbClr val="15395B"/>
                        </a:solidFill>
                        <a:latin typeface="Calibri"/>
                        <a:ea typeface="Calibri"/>
                        <a:cs typeface="Calibri"/>
                        <a:sym typeface="Calibri"/>
                      </a:endParaRPr>
                    </a:p>
                  </a:txBody>
                  <a:tcPr marL="62625" marR="62625" marT="34300" marB="34300" anchor="ctr">
                    <a:solidFill>
                      <a:srgbClr val="CDE0F2"/>
                    </a:solidFill>
                  </a:tcPr>
                </a:tc>
                <a:tc>
                  <a:txBody>
                    <a:bodyPr/>
                    <a:lstStyle/>
                    <a:p>
                      <a:pPr marL="0" marR="0" lvl="0" indent="0" algn="r" rtl="1">
                        <a:lnSpc>
                          <a:spcPct val="100000"/>
                        </a:lnSpc>
                        <a:spcBef>
                          <a:spcPts val="0"/>
                        </a:spcBef>
                        <a:spcAft>
                          <a:spcPts val="0"/>
                        </a:spcAft>
                        <a:buClr>
                          <a:schemeClr val="dk1"/>
                        </a:buClr>
                        <a:buSzPts val="1400"/>
                        <a:buFont typeface="Calibri"/>
                        <a:buNone/>
                      </a:pPr>
                      <a:r>
                        <a:rPr lang="ar" sz="2000" u="none" strike="noStrike" cap="none" dirty="0">
                          <a:solidFill>
                            <a:srgbClr val="15395B"/>
                          </a:solidFill>
                          <a:latin typeface="Calibri"/>
                          <a:ea typeface="Calibri"/>
                          <a:cs typeface="Calibri"/>
                          <a:sym typeface="Calibri"/>
                        </a:rPr>
                        <a:t>استبعد أي سبب للألم مثل العدوى أو الانثقاب</a:t>
                      </a:r>
                      <a:endParaRPr sz="2000" u="none" strike="noStrike" cap="none" dirty="0">
                        <a:solidFill>
                          <a:srgbClr val="15395B"/>
                        </a:solidFill>
                        <a:latin typeface="Calibri"/>
                        <a:ea typeface="Calibri"/>
                        <a:cs typeface="Calibri"/>
                        <a:sym typeface="Calibri"/>
                      </a:endParaRPr>
                    </a:p>
                    <a:p>
                      <a:pPr marL="0" marR="0" lvl="0" indent="0" algn="r" rtl="1">
                        <a:lnSpc>
                          <a:spcPct val="100000"/>
                        </a:lnSpc>
                        <a:spcBef>
                          <a:spcPts val="0"/>
                        </a:spcBef>
                        <a:spcAft>
                          <a:spcPts val="0"/>
                        </a:spcAft>
                        <a:buClr>
                          <a:schemeClr val="dk1"/>
                        </a:buClr>
                        <a:buSzPts val="1400"/>
                        <a:buFont typeface="Calibri"/>
                        <a:buNone/>
                      </a:pPr>
                      <a:r>
                        <a:rPr lang="ar" sz="2000" u="none" strike="noStrike" cap="none" dirty="0">
                          <a:solidFill>
                            <a:srgbClr val="15395B"/>
                          </a:solidFill>
                          <a:latin typeface="Calibri"/>
                          <a:ea typeface="Calibri"/>
                          <a:cs typeface="Calibri"/>
                          <a:sym typeface="Calibri"/>
                        </a:rPr>
                        <a:t>باراسيتامول أو مضادات الالتهاب لا ستيرويدية </a:t>
                      </a:r>
                      <a:endParaRPr sz="2000" u="none" strike="noStrike" cap="none" dirty="0">
                        <a:solidFill>
                          <a:srgbClr val="15395B"/>
                        </a:solidFill>
                        <a:latin typeface="Calibri"/>
                        <a:ea typeface="Calibri"/>
                        <a:cs typeface="Calibri"/>
                        <a:sym typeface="Calibri"/>
                      </a:endParaRPr>
                    </a:p>
                  </a:txBody>
                  <a:tcPr marL="62625" marR="62625" marT="34300" marB="34300" anchor="ctr">
                    <a:solidFill>
                      <a:srgbClr val="CDE0F2"/>
                    </a:solidFill>
                  </a:tcPr>
                </a:tc>
                <a:extLst>
                  <a:ext uri="{0D108BD9-81ED-4DB2-BD59-A6C34878D82A}">
                    <a16:rowId xmlns:a16="http://schemas.microsoft.com/office/drawing/2014/main" val="10005"/>
                  </a:ext>
                </a:extLst>
              </a:tr>
            </a:tbl>
          </a:graphicData>
        </a:graphic>
      </p:graphicFrame>
      <p:sp>
        <p:nvSpPr>
          <p:cNvPr id="1054" name="Google Shape;1054;p12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83</a:t>
            </a:fld>
            <a:endParaRPr sz="1200">
              <a:solidFill>
                <a:schemeClr val="dk2"/>
              </a:solidFill>
            </a:endParaRPr>
          </a:p>
        </p:txBody>
      </p:sp>
      <p:sp>
        <p:nvSpPr>
          <p:cNvPr id="1055" name="Google Shape;1055;p127"/>
          <p:cNvSpPr/>
          <p:nvPr/>
        </p:nvSpPr>
        <p:spPr>
          <a:xfrm>
            <a:off x="0" y="0"/>
            <a:ext cx="9144000" cy="6858000"/>
          </a:xfrm>
          <a:prstGeom prst="rect">
            <a:avLst/>
          </a:prstGeom>
          <a:noFill/>
          <a:ln w="66675" cap="rnd" cmpd="sng">
            <a:solidFill>
              <a:schemeClr val="dk2"/>
            </a:solidFill>
            <a:prstDash val="solid"/>
            <a:round/>
            <a:headEnd type="none" w="sm" len="sm"/>
            <a:tailEnd type="none" w="sm" len="sm"/>
          </a:ln>
        </p:spPr>
        <p:txBody>
          <a:bodyPr spcFirstLastPara="1" wrap="square" lIns="91425" tIns="45700" rIns="91425" bIns="45700" rtlCol="1"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128"/>
          <p:cNvSpPr txBox="1">
            <a:spLocks noGrp="1"/>
          </p:cNvSpPr>
          <p:nvPr>
            <p:ph type="title"/>
          </p:nvPr>
        </p:nvSpPr>
        <p:spPr>
          <a:xfrm>
            <a:off x="746578" y="224518"/>
            <a:ext cx="7650843" cy="835026"/>
          </a:xfrm>
          <a:prstGeom prst="rect">
            <a:avLst/>
          </a:prstGeom>
          <a:noFill/>
          <a:ln>
            <a:noFill/>
          </a:ln>
        </p:spPr>
        <p:txBody>
          <a:bodyPr spcFirstLastPara="1" wrap="square" lIns="68550" tIns="34275" rIns="68550" bIns="34275" rtlCol="1" anchor="t" anchorCtr="0">
            <a:noAutofit/>
          </a:bodyPr>
          <a:lstStyle/>
          <a:p>
            <a:pPr marL="0" lvl="0" indent="0" algn="ctr" rtl="1">
              <a:lnSpc>
                <a:spcPct val="100000"/>
              </a:lnSpc>
              <a:spcBef>
                <a:spcPts val="0"/>
              </a:spcBef>
              <a:spcAft>
                <a:spcPts val="0"/>
              </a:spcAft>
              <a:buClr>
                <a:schemeClr val="dk2"/>
              </a:buClr>
              <a:buSzPts val="3200"/>
              <a:buFont typeface="Arial"/>
              <a:buNone/>
            </a:pPr>
            <a:r>
              <a:rPr lang="ar" sz="4400" b="1" dirty="0">
                <a:latin typeface="Calibri"/>
                <a:ea typeface="Calibri"/>
                <a:cs typeface="Calibri"/>
                <a:sym typeface="Calibri"/>
              </a:rPr>
              <a:t> المضاعفات المحتملة للوالب الرحمية ثقب الرحم   </a:t>
            </a:r>
            <a:endParaRPr sz="4400" dirty="0">
              <a:latin typeface="Calibri"/>
              <a:ea typeface="Calibri"/>
              <a:cs typeface="Calibri"/>
              <a:sym typeface="Calibri"/>
            </a:endParaRPr>
          </a:p>
        </p:txBody>
      </p:sp>
      <p:sp>
        <p:nvSpPr>
          <p:cNvPr id="1062" name="Google Shape;1062;p128"/>
          <p:cNvSpPr txBox="1">
            <a:spLocks noGrp="1"/>
          </p:cNvSpPr>
          <p:nvPr>
            <p:ph type="body" idx="1"/>
          </p:nvPr>
        </p:nvSpPr>
        <p:spPr>
          <a:xfrm>
            <a:off x="1723726" y="1704586"/>
            <a:ext cx="6519522" cy="3448828"/>
          </a:xfrm>
          <a:prstGeom prst="rect">
            <a:avLst/>
          </a:prstGeom>
          <a:noFill/>
          <a:ln>
            <a:noFill/>
          </a:ln>
        </p:spPr>
        <p:txBody>
          <a:bodyPr spcFirstLastPara="1" wrap="square" lIns="68550" tIns="34275" rIns="68550" bIns="34275" rtlCol="1" anchor="t" anchorCtr="0">
            <a:noAutofit/>
          </a:bodyPr>
          <a:lstStyle/>
          <a:p>
            <a:pPr marL="0" lvl="0" indent="0" rtl="1">
              <a:lnSpc>
                <a:spcPct val="100000"/>
              </a:lnSpc>
              <a:spcBef>
                <a:spcPts val="0"/>
              </a:spcBef>
              <a:spcAft>
                <a:spcPts val="0"/>
              </a:spcAft>
              <a:buClr>
                <a:schemeClr val="dk2"/>
              </a:buClr>
              <a:buSzPts val="2800"/>
              <a:buNone/>
            </a:pPr>
            <a:r>
              <a:rPr lang="ar" sz="2800" b="1" i="1" dirty="0">
                <a:solidFill>
                  <a:schemeClr val="accent1"/>
                </a:solidFill>
                <a:latin typeface="Calibri"/>
                <a:ea typeface="Calibri"/>
                <a:cs typeface="Calibri"/>
                <a:sym typeface="Calibri"/>
              </a:rPr>
              <a:t>نادراً ما تحدث المضاعفات، وعادةً ما تحدث لأنَّ مقدّم الخدمة غير متمرِّس في التركيب</a:t>
            </a:r>
            <a:endParaRPr sz="2800" b="1" dirty="0">
              <a:solidFill>
                <a:schemeClr val="accent1"/>
              </a:solidFill>
              <a:latin typeface="Calibri"/>
              <a:ea typeface="Calibri"/>
              <a:cs typeface="Calibri"/>
              <a:sym typeface="Calibri"/>
            </a:endParaRPr>
          </a:p>
          <a:p>
            <a:pPr marL="288036" lvl="0" indent="-288036" rtl="1">
              <a:lnSpc>
                <a:spcPct val="100000"/>
              </a:lnSpc>
              <a:spcBef>
                <a:spcPts val="900"/>
              </a:spcBef>
              <a:spcAft>
                <a:spcPts val="0"/>
              </a:spcAft>
              <a:buClr>
                <a:schemeClr val="dk2"/>
              </a:buClr>
              <a:buSzPts val="2800"/>
              <a:buNone/>
            </a:pPr>
            <a:r>
              <a:rPr lang="ar" sz="2800" b="1" dirty="0">
                <a:solidFill>
                  <a:schemeClr val="dk2"/>
                </a:solidFill>
                <a:latin typeface="Calibri"/>
                <a:ea typeface="Calibri"/>
                <a:cs typeface="Calibri"/>
                <a:sym typeface="Calibri"/>
              </a:rPr>
              <a:t>ثقب الرحم</a:t>
            </a:r>
            <a:r>
              <a:rPr lang="ar" sz="2800" dirty="0">
                <a:solidFill>
                  <a:schemeClr val="dk2"/>
                </a:solidFill>
                <a:latin typeface="Calibri"/>
                <a:ea typeface="Calibri"/>
                <a:cs typeface="Calibri"/>
                <a:sym typeface="Calibri"/>
              </a:rPr>
              <a:t> (نادر الحدوث):</a:t>
            </a:r>
            <a:endParaRPr sz="2800" dirty="0">
              <a:solidFill>
                <a:schemeClr val="dk2"/>
              </a:solidFill>
              <a:latin typeface="Calibri"/>
              <a:ea typeface="Calibri"/>
              <a:cs typeface="Calibri"/>
              <a:sym typeface="Calibri"/>
            </a:endParaRPr>
          </a:p>
          <a:p>
            <a:pPr marL="288036" lvl="0" indent="-288036" rtl="1">
              <a:lnSpc>
                <a:spcPct val="100000"/>
              </a:lnSpc>
              <a:spcBef>
                <a:spcPts val="900"/>
              </a:spcBef>
              <a:spcAft>
                <a:spcPts val="0"/>
              </a:spcAft>
              <a:buClr>
                <a:schemeClr val="dk2"/>
              </a:buClr>
              <a:buSzPts val="2800"/>
              <a:buChar char="•"/>
            </a:pPr>
            <a:r>
              <a:rPr lang="ar" sz="2800" dirty="0">
                <a:solidFill>
                  <a:schemeClr val="dk2"/>
                </a:solidFill>
                <a:latin typeface="Calibri"/>
                <a:ea typeface="Calibri"/>
                <a:cs typeface="Calibri"/>
                <a:sym typeface="Calibri"/>
              </a:rPr>
              <a:t>نادر الحدوث (أقل من 1.5‏/1,000 حالة)</a:t>
            </a:r>
            <a:endParaRPr sz="2800" dirty="0">
              <a:solidFill>
                <a:schemeClr val="dk2"/>
              </a:solidFill>
              <a:latin typeface="Calibri"/>
              <a:ea typeface="Calibri"/>
              <a:cs typeface="Calibri"/>
              <a:sym typeface="Calibri"/>
            </a:endParaRPr>
          </a:p>
          <a:p>
            <a:pPr marL="288036" lvl="0" indent="-288036" rtl="1">
              <a:lnSpc>
                <a:spcPct val="100000"/>
              </a:lnSpc>
              <a:spcBef>
                <a:spcPts val="900"/>
              </a:spcBef>
              <a:spcAft>
                <a:spcPts val="0"/>
              </a:spcAft>
              <a:buClr>
                <a:schemeClr val="dk2"/>
              </a:buClr>
              <a:buSzPts val="2800"/>
              <a:buChar char="•"/>
            </a:pPr>
            <a:r>
              <a:rPr lang="ar" sz="2800" dirty="0">
                <a:solidFill>
                  <a:schemeClr val="dk2"/>
                </a:solidFill>
                <a:latin typeface="Calibri"/>
                <a:ea typeface="Calibri"/>
                <a:cs typeface="Calibri"/>
                <a:sym typeface="Calibri"/>
              </a:rPr>
              <a:t>يحدث عادةً أثناء التركيب</a:t>
            </a:r>
            <a:endParaRPr sz="2800" dirty="0">
              <a:solidFill>
                <a:schemeClr val="dk2"/>
              </a:solidFill>
              <a:latin typeface="Calibri"/>
              <a:ea typeface="Calibri"/>
              <a:cs typeface="Calibri"/>
              <a:sym typeface="Calibri"/>
            </a:endParaRPr>
          </a:p>
          <a:p>
            <a:pPr marL="288036" lvl="0" indent="-288036" rtl="1">
              <a:lnSpc>
                <a:spcPct val="100000"/>
              </a:lnSpc>
              <a:spcBef>
                <a:spcPts val="900"/>
              </a:spcBef>
              <a:spcAft>
                <a:spcPts val="0"/>
              </a:spcAft>
              <a:buClr>
                <a:schemeClr val="dk2"/>
              </a:buClr>
              <a:buSzPts val="2800"/>
              <a:buChar char="•"/>
            </a:pPr>
            <a:r>
              <a:rPr lang="ar" sz="2800" dirty="0">
                <a:solidFill>
                  <a:schemeClr val="dk2"/>
                </a:solidFill>
                <a:latin typeface="Calibri"/>
                <a:ea typeface="Calibri"/>
                <a:cs typeface="Calibri"/>
                <a:sym typeface="Calibri"/>
              </a:rPr>
              <a:t>نادراً ما تحدث مضاعفات خطيرة من ثقب الرحم</a:t>
            </a:r>
            <a:endParaRPr sz="2800" dirty="0">
              <a:solidFill>
                <a:schemeClr val="dk2"/>
              </a:solidFill>
              <a:latin typeface="Calibri"/>
              <a:ea typeface="Calibri"/>
              <a:cs typeface="Calibri"/>
              <a:sym typeface="Calibri"/>
            </a:endParaRPr>
          </a:p>
          <a:p>
            <a:pPr marL="288036" lvl="0" indent="-288036" rtl="1">
              <a:lnSpc>
                <a:spcPct val="100000"/>
              </a:lnSpc>
              <a:spcBef>
                <a:spcPts val="900"/>
              </a:spcBef>
              <a:spcAft>
                <a:spcPts val="0"/>
              </a:spcAft>
              <a:buClr>
                <a:schemeClr val="dk2"/>
              </a:buClr>
              <a:buSzPts val="2800"/>
              <a:buChar char="•"/>
            </a:pPr>
            <a:r>
              <a:rPr lang="ar" sz="2800" dirty="0">
                <a:solidFill>
                  <a:schemeClr val="dk2"/>
                </a:solidFill>
                <a:latin typeface="Calibri"/>
                <a:ea typeface="Calibri"/>
                <a:cs typeface="Calibri"/>
                <a:sym typeface="Calibri"/>
              </a:rPr>
              <a:t>نادراً ما يكون التدخل الجراحي مطلوباً</a:t>
            </a:r>
            <a:endParaRPr sz="2800" dirty="0">
              <a:solidFill>
                <a:schemeClr val="dk2"/>
              </a:solidFill>
              <a:latin typeface="Calibri"/>
              <a:ea typeface="Calibri"/>
              <a:cs typeface="Calibri"/>
              <a:sym typeface="Calibri"/>
            </a:endParaRPr>
          </a:p>
          <a:p>
            <a:pPr marL="288036" lvl="0" indent="-288036" rtl="1">
              <a:lnSpc>
                <a:spcPct val="100000"/>
              </a:lnSpc>
              <a:spcBef>
                <a:spcPts val="900"/>
              </a:spcBef>
              <a:spcAft>
                <a:spcPts val="0"/>
              </a:spcAft>
              <a:buClr>
                <a:schemeClr val="dk2"/>
              </a:buClr>
              <a:buSzPts val="2800"/>
              <a:buChar char="•"/>
            </a:pPr>
            <a:r>
              <a:rPr lang="ar" sz="2800" dirty="0">
                <a:solidFill>
                  <a:schemeClr val="dk2"/>
                </a:solidFill>
                <a:latin typeface="Calibri"/>
                <a:ea typeface="Calibri"/>
                <a:cs typeface="Calibri"/>
                <a:sym typeface="Calibri"/>
              </a:rPr>
              <a:t>عادةً ما يشفى دون علاج</a:t>
            </a:r>
            <a:endParaRPr sz="2800" dirty="0">
              <a:solidFill>
                <a:schemeClr val="dk2"/>
              </a:solidFill>
              <a:latin typeface="Calibri"/>
              <a:ea typeface="Calibri"/>
              <a:cs typeface="Calibri"/>
              <a:sym typeface="Calibri"/>
            </a:endParaRPr>
          </a:p>
        </p:txBody>
      </p:sp>
      <p:sp>
        <p:nvSpPr>
          <p:cNvPr id="1063" name="Google Shape;1063;p12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84</a:t>
            </a:fld>
            <a:endParaRPr sz="120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6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6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6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6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6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129"/>
          <p:cNvSpPr txBox="1">
            <a:spLocks noGrp="1"/>
          </p:cNvSpPr>
          <p:nvPr>
            <p:ph type="title"/>
          </p:nvPr>
        </p:nvSpPr>
        <p:spPr>
          <a:xfrm>
            <a:off x="496126" y="277662"/>
            <a:ext cx="8490856" cy="1114425"/>
          </a:xfrm>
          <a:prstGeom prst="rect">
            <a:avLst/>
          </a:prstGeom>
          <a:noFill/>
          <a:ln>
            <a:noFill/>
          </a:ln>
        </p:spPr>
        <p:txBody>
          <a:bodyPr spcFirstLastPara="1" wrap="square" lIns="68550" tIns="34275" rIns="68550" bIns="34275" rtlCol="1" anchor="t" anchorCtr="0">
            <a:noAutofit/>
          </a:bodyPr>
          <a:lstStyle/>
          <a:p>
            <a:pPr marL="0" lvl="0" indent="0" algn="ctr" rtl="1">
              <a:lnSpc>
                <a:spcPct val="100000"/>
              </a:lnSpc>
              <a:spcBef>
                <a:spcPts val="0"/>
              </a:spcBef>
              <a:spcAft>
                <a:spcPts val="0"/>
              </a:spcAft>
              <a:buClr>
                <a:schemeClr val="dk2"/>
              </a:buClr>
              <a:buSzPts val="3200"/>
              <a:buFont typeface="Arial"/>
              <a:buNone/>
            </a:pPr>
            <a:r>
              <a:rPr lang="ar" sz="4200" b="1">
                <a:latin typeface="Calibri"/>
                <a:ea typeface="Calibri"/>
                <a:cs typeface="Calibri"/>
                <a:sym typeface="Calibri"/>
              </a:rPr>
              <a:t>المضاعفات المحتملة للوالب الرحمية </a:t>
            </a:r>
            <a:br>
              <a:rPr lang="en-US" sz="4200" b="1">
                <a:latin typeface="Calibri"/>
                <a:ea typeface="Calibri"/>
                <a:cs typeface="Calibri"/>
                <a:sym typeface="Calibri"/>
              </a:rPr>
            </a:br>
            <a:r>
              <a:rPr lang="ar" sz="4200" b="1">
                <a:solidFill>
                  <a:schemeClr val="accent1"/>
                </a:solidFill>
                <a:latin typeface="Calibri"/>
                <a:ea typeface="Calibri"/>
                <a:cs typeface="Calibri"/>
                <a:sym typeface="Calibri"/>
              </a:rPr>
              <a:t>العدوى </a:t>
            </a:r>
            <a:endParaRPr sz="4200">
              <a:solidFill>
                <a:schemeClr val="accent1"/>
              </a:solidFill>
              <a:latin typeface="Calibri"/>
              <a:ea typeface="Calibri"/>
              <a:cs typeface="Calibri"/>
              <a:sym typeface="Calibri"/>
            </a:endParaRPr>
          </a:p>
        </p:txBody>
      </p:sp>
      <p:sp>
        <p:nvSpPr>
          <p:cNvPr id="1070" name="Google Shape;1070;p129"/>
          <p:cNvSpPr txBox="1">
            <a:spLocks noGrp="1"/>
          </p:cNvSpPr>
          <p:nvPr>
            <p:ph type="body" idx="1"/>
          </p:nvPr>
        </p:nvSpPr>
        <p:spPr>
          <a:xfrm>
            <a:off x="4572000" y="2000782"/>
            <a:ext cx="3967488" cy="2686051"/>
          </a:xfrm>
          <a:prstGeom prst="rect">
            <a:avLst/>
          </a:prstGeom>
          <a:noFill/>
          <a:ln>
            <a:noFill/>
          </a:ln>
        </p:spPr>
        <p:txBody>
          <a:bodyPr spcFirstLastPara="1" wrap="square" lIns="68550" tIns="34275" rIns="68550" bIns="34275" rtlCol="1" anchor="t" anchorCtr="0">
            <a:noAutofit/>
          </a:bodyPr>
          <a:lstStyle/>
          <a:p>
            <a:pPr marL="288036" lvl="0" indent="-288036" rtl="1">
              <a:lnSpc>
                <a:spcPct val="84000"/>
              </a:lnSpc>
              <a:spcBef>
                <a:spcPts val="0"/>
              </a:spcBef>
              <a:spcAft>
                <a:spcPts val="0"/>
              </a:spcAft>
              <a:buClr>
                <a:schemeClr val="dk2"/>
              </a:buClr>
              <a:buSzPts val="2400"/>
              <a:buNone/>
            </a:pPr>
            <a:r>
              <a:rPr lang="ar" sz="2000" b="1" dirty="0">
                <a:solidFill>
                  <a:schemeClr val="dk2"/>
                </a:solidFill>
                <a:latin typeface="Calibri"/>
                <a:ea typeface="Calibri"/>
                <a:cs typeface="Calibri"/>
                <a:sym typeface="Calibri"/>
              </a:rPr>
              <a:t>العدوى (نادرة)</a:t>
            </a:r>
            <a:endParaRPr sz="2000" b="1" dirty="0">
              <a:solidFill>
                <a:schemeClr val="dk2"/>
              </a:solidFill>
              <a:latin typeface="Calibri"/>
              <a:ea typeface="Calibri"/>
              <a:cs typeface="Calibri"/>
              <a:sym typeface="Calibri"/>
            </a:endParaRPr>
          </a:p>
          <a:p>
            <a:pPr marL="288036" lvl="0" indent="-288036" rtl="1">
              <a:lnSpc>
                <a:spcPct val="84000"/>
              </a:lnSpc>
              <a:spcBef>
                <a:spcPts val="900"/>
              </a:spcBef>
              <a:spcAft>
                <a:spcPts val="0"/>
              </a:spcAft>
              <a:buClr>
                <a:schemeClr val="dk2"/>
              </a:buClr>
              <a:buSzPts val="2400"/>
              <a:buChar char="•"/>
            </a:pPr>
            <a:r>
              <a:rPr lang="ar" sz="2000" dirty="0">
                <a:solidFill>
                  <a:schemeClr val="dk2"/>
                </a:solidFill>
                <a:latin typeface="Calibri"/>
                <a:ea typeface="Calibri"/>
                <a:cs typeface="Calibri"/>
                <a:sym typeface="Calibri"/>
              </a:rPr>
              <a:t>الحد الأدنى من المخاطر (أقل من 1%)</a:t>
            </a:r>
            <a:endParaRPr sz="2000" dirty="0">
              <a:solidFill>
                <a:schemeClr val="dk2"/>
              </a:solidFill>
              <a:latin typeface="Calibri"/>
              <a:ea typeface="Calibri"/>
              <a:cs typeface="Calibri"/>
              <a:sym typeface="Calibri"/>
            </a:endParaRPr>
          </a:p>
          <a:p>
            <a:pPr marL="288036" lvl="0" indent="-288036" rtl="1">
              <a:lnSpc>
                <a:spcPct val="84000"/>
              </a:lnSpc>
              <a:spcBef>
                <a:spcPts val="900"/>
              </a:spcBef>
              <a:spcAft>
                <a:spcPts val="0"/>
              </a:spcAft>
              <a:buClr>
                <a:schemeClr val="dk2"/>
              </a:buClr>
              <a:buSzPts val="2400"/>
              <a:buChar char="•"/>
            </a:pPr>
            <a:r>
              <a:rPr lang="ar" sz="2000" dirty="0">
                <a:solidFill>
                  <a:schemeClr val="dk2"/>
                </a:solidFill>
                <a:latin typeface="Calibri"/>
                <a:ea typeface="Calibri"/>
                <a:cs typeface="Calibri"/>
                <a:sym typeface="Calibri"/>
              </a:rPr>
              <a:t>لا تحدث العدوى بسبب اللولب نفسه، ولكن بسبب الافتقار إلى تركيبه بتقنية معقمة</a:t>
            </a:r>
            <a:endParaRPr sz="2000" dirty="0">
              <a:solidFill>
                <a:schemeClr val="dk2"/>
              </a:solidFill>
              <a:latin typeface="Calibri"/>
              <a:ea typeface="Calibri"/>
              <a:cs typeface="Calibri"/>
              <a:sym typeface="Calibri"/>
            </a:endParaRPr>
          </a:p>
          <a:p>
            <a:pPr marL="288036" lvl="0" indent="-288036" rtl="1">
              <a:lnSpc>
                <a:spcPct val="84000"/>
              </a:lnSpc>
              <a:spcBef>
                <a:spcPts val="900"/>
              </a:spcBef>
              <a:spcAft>
                <a:spcPts val="0"/>
              </a:spcAft>
              <a:buClr>
                <a:schemeClr val="dk2"/>
              </a:buClr>
              <a:buSzPts val="2400"/>
              <a:buChar char="•"/>
            </a:pPr>
            <a:r>
              <a:rPr lang="ar" sz="2000" dirty="0">
                <a:solidFill>
                  <a:schemeClr val="dk2"/>
                </a:solidFill>
                <a:latin typeface="Calibri"/>
                <a:ea typeface="Calibri"/>
                <a:cs typeface="Calibri"/>
                <a:sym typeface="Calibri"/>
              </a:rPr>
              <a:t>في حال الاشتباه في الإصابة بمرض التهابي حوضي، عليك التوصية بتناول المضادات الحيوية المناسبة لمرض السيلان والمُتدثِّرة (الكلاميديا) والعدوى البكتيرية اللاهوائية، أو إحالة العميلة إلى الطبيب أو الأخصائي للعلاج.</a:t>
            </a:r>
            <a:endParaRPr sz="2000" dirty="0">
              <a:solidFill>
                <a:schemeClr val="dk2"/>
              </a:solidFill>
              <a:latin typeface="Calibri"/>
              <a:ea typeface="Calibri"/>
              <a:cs typeface="Calibri"/>
              <a:sym typeface="Calibri"/>
            </a:endParaRPr>
          </a:p>
          <a:p>
            <a:pPr marL="288036" lvl="0" indent="-288036" rtl="1">
              <a:lnSpc>
                <a:spcPct val="84000"/>
              </a:lnSpc>
              <a:spcBef>
                <a:spcPts val="900"/>
              </a:spcBef>
              <a:spcAft>
                <a:spcPts val="0"/>
              </a:spcAft>
              <a:buClr>
                <a:schemeClr val="dk2"/>
              </a:buClr>
              <a:buSzPts val="2400"/>
              <a:buChar char="•"/>
            </a:pPr>
            <a:r>
              <a:rPr lang="ar" sz="2000" dirty="0">
                <a:solidFill>
                  <a:schemeClr val="dk2"/>
                </a:solidFill>
                <a:latin typeface="Calibri"/>
                <a:ea typeface="Calibri"/>
                <a:cs typeface="Calibri"/>
                <a:sym typeface="Calibri"/>
              </a:rPr>
              <a:t>لا داعي لإزالة اللولب أثناء تناول المضادات الحيوية.</a:t>
            </a:r>
            <a:endParaRPr sz="2000" dirty="0">
              <a:solidFill>
                <a:schemeClr val="dk2"/>
              </a:solidFill>
              <a:latin typeface="Calibri"/>
              <a:ea typeface="Calibri"/>
              <a:cs typeface="Calibri"/>
              <a:sym typeface="Calibri"/>
            </a:endParaRPr>
          </a:p>
          <a:p>
            <a:pPr marL="288036" lvl="0" indent="-192786" rtl="1">
              <a:lnSpc>
                <a:spcPct val="84000"/>
              </a:lnSpc>
              <a:spcBef>
                <a:spcPts val="900"/>
              </a:spcBef>
              <a:spcAft>
                <a:spcPts val="0"/>
              </a:spcAft>
              <a:buClr>
                <a:schemeClr val="dk2"/>
              </a:buClr>
              <a:buSzPts val="2400"/>
              <a:buNone/>
            </a:pPr>
            <a:endParaRPr sz="2000" dirty="0">
              <a:latin typeface="Calibri"/>
              <a:ea typeface="Calibri"/>
              <a:cs typeface="Calibri"/>
              <a:sym typeface="Calibri"/>
            </a:endParaRPr>
          </a:p>
        </p:txBody>
      </p:sp>
      <p:pic>
        <p:nvPicPr>
          <p:cNvPr id="1071" name="Google Shape;1071;p129"/>
          <p:cNvPicPr preferRelativeResize="0">
            <a:picLocks noGrp="1"/>
          </p:cNvPicPr>
          <p:nvPr>
            <p:ph type="body" idx="2"/>
          </p:nvPr>
        </p:nvPicPr>
        <p:blipFill rotWithShape="1">
          <a:blip r:embed="rId3">
            <a:alphaModFix/>
          </a:blip>
          <a:srcRect/>
          <a:stretch/>
        </p:blipFill>
        <p:spPr>
          <a:xfrm>
            <a:off x="604512" y="1673236"/>
            <a:ext cx="3433436" cy="3746875"/>
          </a:xfrm>
          <a:prstGeom prst="rect">
            <a:avLst/>
          </a:prstGeom>
          <a:noFill/>
          <a:ln w="28575" cap="flat" cmpd="sng">
            <a:solidFill>
              <a:schemeClr val="dk1"/>
            </a:solidFill>
            <a:prstDash val="solid"/>
            <a:round/>
            <a:headEnd type="none" w="sm" len="sm"/>
            <a:tailEnd type="none" w="sm" len="sm"/>
          </a:ln>
        </p:spPr>
      </p:pic>
      <p:sp>
        <p:nvSpPr>
          <p:cNvPr id="1072" name="Google Shape;1072;p129"/>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85</a:t>
            </a:fld>
            <a:endParaRPr sz="120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7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7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7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130"/>
          <p:cNvSpPr txBox="1">
            <a:spLocks noGrp="1"/>
          </p:cNvSpPr>
          <p:nvPr>
            <p:ph type="title"/>
          </p:nvPr>
        </p:nvSpPr>
        <p:spPr>
          <a:xfrm>
            <a:off x="138646" y="402655"/>
            <a:ext cx="8403770" cy="1114425"/>
          </a:xfrm>
          <a:prstGeom prst="rect">
            <a:avLst/>
          </a:prstGeom>
          <a:noFill/>
          <a:ln>
            <a:noFill/>
          </a:ln>
        </p:spPr>
        <p:txBody>
          <a:bodyPr spcFirstLastPara="1" wrap="square" lIns="68550" tIns="34275" rIns="68550" bIns="34275" rtlCol="1" anchor="t" anchorCtr="0">
            <a:noAutofit/>
          </a:bodyPr>
          <a:lstStyle/>
          <a:p>
            <a:pPr marL="0" lvl="0" indent="0" algn="r" rtl="1">
              <a:lnSpc>
                <a:spcPct val="100000"/>
              </a:lnSpc>
              <a:spcBef>
                <a:spcPts val="0"/>
              </a:spcBef>
              <a:spcAft>
                <a:spcPts val="0"/>
              </a:spcAft>
              <a:buClr>
                <a:schemeClr val="dk2"/>
              </a:buClr>
              <a:buSzPts val="3200"/>
              <a:buFont typeface="Arial"/>
              <a:buNone/>
            </a:pPr>
            <a:r>
              <a:rPr lang="ar" sz="4000" b="1" dirty="0">
                <a:latin typeface="Calibri"/>
                <a:ea typeface="Calibri"/>
                <a:cs typeface="Calibri"/>
                <a:sym typeface="Calibri"/>
              </a:rPr>
              <a:t>المضاعفات المحتملة للوالب الرحمية </a:t>
            </a:r>
            <a:br>
              <a:rPr lang="en-US" sz="4000" b="1" dirty="0">
                <a:latin typeface="Calibri"/>
                <a:ea typeface="Calibri"/>
                <a:cs typeface="Calibri"/>
                <a:sym typeface="Calibri"/>
              </a:rPr>
            </a:br>
            <a:r>
              <a:rPr lang="ar" sz="4000" dirty="0">
                <a:solidFill>
                  <a:schemeClr val="accent1"/>
                </a:solidFill>
                <a:latin typeface="Calibri"/>
                <a:ea typeface="Calibri"/>
                <a:cs typeface="Calibri"/>
                <a:sym typeface="Calibri"/>
              </a:rPr>
              <a:t>الخيوط المفقودة </a:t>
            </a:r>
            <a:endParaRPr sz="4000" dirty="0">
              <a:solidFill>
                <a:schemeClr val="accent1"/>
              </a:solidFill>
              <a:latin typeface="Calibri"/>
              <a:ea typeface="Calibri"/>
              <a:cs typeface="Calibri"/>
              <a:sym typeface="Calibri"/>
            </a:endParaRPr>
          </a:p>
        </p:txBody>
      </p:sp>
      <p:sp>
        <p:nvSpPr>
          <p:cNvPr id="1079" name="Google Shape;1079;p130"/>
          <p:cNvSpPr txBox="1">
            <a:spLocks noGrp="1"/>
          </p:cNvSpPr>
          <p:nvPr>
            <p:ph type="body" idx="1"/>
          </p:nvPr>
        </p:nvSpPr>
        <p:spPr>
          <a:xfrm>
            <a:off x="1007428" y="1776298"/>
            <a:ext cx="7534988" cy="3429000"/>
          </a:xfrm>
          <a:prstGeom prst="rect">
            <a:avLst/>
          </a:prstGeom>
          <a:noFill/>
          <a:ln>
            <a:noFill/>
          </a:ln>
        </p:spPr>
        <p:txBody>
          <a:bodyPr spcFirstLastPara="1" wrap="square" lIns="68550" tIns="34275" rIns="68550" bIns="34275" rtlCol="1" anchor="t" anchorCtr="0">
            <a:noAutofit/>
          </a:bodyPr>
          <a:lstStyle/>
          <a:p>
            <a:pPr marL="0" lvl="0" indent="0" rtl="1">
              <a:lnSpc>
                <a:spcPct val="84000"/>
              </a:lnSpc>
              <a:spcBef>
                <a:spcPts val="900"/>
              </a:spcBef>
              <a:spcAft>
                <a:spcPts val="0"/>
              </a:spcAft>
              <a:buClr>
                <a:schemeClr val="dk2"/>
              </a:buClr>
              <a:buSzPts val="2600"/>
              <a:buNone/>
            </a:pPr>
            <a:r>
              <a:rPr lang="ar" sz="2000" b="1" i="1" dirty="0">
                <a:solidFill>
                  <a:schemeClr val="dk2"/>
                </a:solidFill>
                <a:latin typeface="Calibri"/>
                <a:ea typeface="Calibri"/>
                <a:cs typeface="Calibri"/>
                <a:sym typeface="Calibri"/>
              </a:rPr>
              <a:t>اسأل العميلة الآتي:</a:t>
            </a:r>
            <a:endParaRPr sz="2000" b="1" i="1" dirty="0">
              <a:solidFill>
                <a:schemeClr val="dk2"/>
              </a:solidFill>
              <a:latin typeface="Calibri"/>
              <a:ea typeface="Calibri"/>
              <a:cs typeface="Calibri"/>
              <a:sym typeface="Calibri"/>
            </a:endParaRPr>
          </a:p>
          <a:p>
            <a:pPr marL="288036" lvl="0" indent="-288036" rtl="1">
              <a:lnSpc>
                <a:spcPct val="84000"/>
              </a:lnSpc>
              <a:spcBef>
                <a:spcPts val="900"/>
              </a:spcBef>
              <a:spcAft>
                <a:spcPts val="0"/>
              </a:spcAft>
              <a:buClr>
                <a:schemeClr val="dk2"/>
              </a:buClr>
              <a:buSzPts val="2600"/>
              <a:buChar char="•"/>
            </a:pPr>
            <a:r>
              <a:rPr lang="ar" sz="2000" dirty="0">
                <a:solidFill>
                  <a:schemeClr val="dk2"/>
                </a:solidFill>
                <a:latin typeface="Calibri"/>
                <a:ea typeface="Calibri"/>
                <a:cs typeface="Calibri"/>
                <a:sym typeface="Calibri"/>
              </a:rPr>
              <a:t>هل رأيتِ اللولب يخرج من الفرج؟ ومتى كان ذلك؟ </a:t>
            </a:r>
            <a:endParaRPr sz="2000" dirty="0">
              <a:solidFill>
                <a:schemeClr val="dk2"/>
              </a:solidFill>
              <a:latin typeface="Calibri"/>
              <a:ea typeface="Calibri"/>
              <a:cs typeface="Calibri"/>
              <a:sym typeface="Calibri"/>
            </a:endParaRPr>
          </a:p>
          <a:p>
            <a:pPr marL="288036" lvl="0" indent="-288036" rtl="1">
              <a:lnSpc>
                <a:spcPct val="84000"/>
              </a:lnSpc>
              <a:spcBef>
                <a:spcPts val="900"/>
              </a:spcBef>
              <a:spcAft>
                <a:spcPts val="0"/>
              </a:spcAft>
              <a:buClr>
                <a:schemeClr val="dk2"/>
              </a:buClr>
              <a:buSzPts val="2600"/>
              <a:buChar char="•"/>
            </a:pPr>
            <a:r>
              <a:rPr lang="ar" sz="2000" dirty="0">
                <a:solidFill>
                  <a:schemeClr val="dk2"/>
                </a:solidFill>
                <a:latin typeface="Calibri"/>
                <a:ea typeface="Calibri"/>
                <a:cs typeface="Calibri"/>
                <a:sym typeface="Calibri"/>
              </a:rPr>
              <a:t>ما هو تاريخ آخر حيض شهري؟</a:t>
            </a:r>
            <a:endParaRPr sz="2000" dirty="0">
              <a:solidFill>
                <a:schemeClr val="dk2"/>
              </a:solidFill>
              <a:latin typeface="Calibri"/>
              <a:ea typeface="Calibri"/>
              <a:cs typeface="Calibri"/>
              <a:sym typeface="Calibri"/>
            </a:endParaRPr>
          </a:p>
          <a:p>
            <a:pPr marL="288036" lvl="0" indent="-288036" rtl="1">
              <a:lnSpc>
                <a:spcPct val="84000"/>
              </a:lnSpc>
              <a:spcBef>
                <a:spcPts val="900"/>
              </a:spcBef>
              <a:spcAft>
                <a:spcPts val="0"/>
              </a:spcAft>
              <a:buClr>
                <a:schemeClr val="dk2"/>
              </a:buClr>
              <a:buSzPts val="2600"/>
              <a:buChar char="•"/>
            </a:pPr>
            <a:r>
              <a:rPr lang="ar" sz="2000" dirty="0">
                <a:solidFill>
                  <a:schemeClr val="dk2"/>
                </a:solidFill>
                <a:latin typeface="Calibri"/>
                <a:ea typeface="Calibri"/>
                <a:cs typeface="Calibri"/>
                <a:sym typeface="Calibri"/>
              </a:rPr>
              <a:t>هل تشعرين بأي من أعراض الحمل؟ </a:t>
            </a:r>
            <a:endParaRPr sz="2000" dirty="0">
              <a:solidFill>
                <a:schemeClr val="dk2"/>
              </a:solidFill>
              <a:latin typeface="Calibri"/>
              <a:ea typeface="Calibri"/>
              <a:cs typeface="Calibri"/>
              <a:sym typeface="Calibri"/>
            </a:endParaRPr>
          </a:p>
          <a:p>
            <a:pPr marL="0" lvl="0" indent="0" rtl="1">
              <a:lnSpc>
                <a:spcPct val="84000"/>
              </a:lnSpc>
              <a:spcBef>
                <a:spcPts val="900"/>
              </a:spcBef>
              <a:spcAft>
                <a:spcPts val="0"/>
              </a:spcAft>
              <a:buClr>
                <a:schemeClr val="dk2"/>
              </a:buClr>
              <a:buSzPts val="2600"/>
              <a:buNone/>
            </a:pPr>
            <a:r>
              <a:rPr lang="ar" sz="2000" b="1" i="1" dirty="0">
                <a:solidFill>
                  <a:schemeClr val="dk2"/>
                </a:solidFill>
                <a:latin typeface="Calibri"/>
                <a:ea typeface="Calibri"/>
                <a:cs typeface="Calibri"/>
                <a:sym typeface="Calibri"/>
              </a:rPr>
              <a:t>هل تم استخدام وسيلة منع حمل إضافية منذ آخر مرة لم تتحسسين فيها الخيوط؟</a:t>
            </a:r>
            <a:endParaRPr sz="2000" b="1" i="1" dirty="0">
              <a:solidFill>
                <a:schemeClr val="dk2"/>
              </a:solidFill>
              <a:latin typeface="Calibri"/>
              <a:ea typeface="Calibri"/>
              <a:cs typeface="Calibri"/>
              <a:sym typeface="Calibri"/>
            </a:endParaRPr>
          </a:p>
          <a:p>
            <a:pPr marL="288036" lvl="0" indent="-288036" rtl="1">
              <a:lnSpc>
                <a:spcPct val="84000"/>
              </a:lnSpc>
              <a:spcBef>
                <a:spcPts val="900"/>
              </a:spcBef>
              <a:spcAft>
                <a:spcPts val="0"/>
              </a:spcAft>
              <a:buClr>
                <a:schemeClr val="dk2"/>
              </a:buClr>
              <a:buSzPts val="2600"/>
              <a:buChar char="•"/>
            </a:pPr>
            <a:r>
              <a:rPr lang="ar" sz="2000" dirty="0">
                <a:solidFill>
                  <a:schemeClr val="dk2"/>
                </a:solidFill>
                <a:latin typeface="Calibri"/>
                <a:ea typeface="Calibri"/>
                <a:cs typeface="Calibri"/>
                <a:sym typeface="Calibri"/>
              </a:rPr>
              <a:t>يجب البدء دائماً بالإجراءات البسيطة والآمنة. وكن دائماً لطيفاً مع العميلة وافحص الخيوط</a:t>
            </a:r>
            <a:endParaRPr sz="2000" dirty="0">
              <a:solidFill>
                <a:schemeClr val="dk2"/>
              </a:solidFill>
              <a:latin typeface="Calibri"/>
              <a:ea typeface="Calibri"/>
              <a:cs typeface="Calibri"/>
              <a:sym typeface="Calibri"/>
            </a:endParaRPr>
          </a:p>
          <a:p>
            <a:pPr marL="288036" lvl="0" indent="-288036" rtl="1">
              <a:lnSpc>
                <a:spcPct val="84000"/>
              </a:lnSpc>
              <a:spcBef>
                <a:spcPts val="900"/>
              </a:spcBef>
              <a:spcAft>
                <a:spcPts val="0"/>
              </a:spcAft>
              <a:buClr>
                <a:schemeClr val="dk2"/>
              </a:buClr>
              <a:buSzPts val="2600"/>
              <a:buChar char="•"/>
            </a:pPr>
            <a:r>
              <a:rPr lang="ar" sz="2000" dirty="0">
                <a:solidFill>
                  <a:schemeClr val="dk2"/>
                </a:solidFill>
                <a:latin typeface="Calibri"/>
                <a:ea typeface="Calibri"/>
                <a:cs typeface="Calibri"/>
                <a:sym typeface="Calibri"/>
              </a:rPr>
              <a:t>إذا لم تتمكّن من العثور على خيوط اللولب، يمكنك إحالة السيدة لعمل تصوير بالموجات فوق الصوتية</a:t>
            </a:r>
            <a:endParaRPr sz="2000" dirty="0">
              <a:solidFill>
                <a:schemeClr val="dk2"/>
              </a:solidFill>
              <a:latin typeface="Calibri"/>
              <a:ea typeface="Calibri"/>
              <a:cs typeface="Calibri"/>
              <a:sym typeface="Calibri"/>
            </a:endParaRPr>
          </a:p>
          <a:p>
            <a:pPr marL="288036" lvl="0" indent="-288036" rtl="1">
              <a:lnSpc>
                <a:spcPct val="84000"/>
              </a:lnSpc>
              <a:spcBef>
                <a:spcPts val="900"/>
              </a:spcBef>
              <a:spcAft>
                <a:spcPts val="0"/>
              </a:spcAft>
              <a:buClr>
                <a:schemeClr val="dk2"/>
              </a:buClr>
              <a:buSzPts val="2600"/>
              <a:buChar char="•"/>
            </a:pPr>
            <a:r>
              <a:rPr lang="ar" sz="2000" dirty="0">
                <a:solidFill>
                  <a:schemeClr val="dk2"/>
                </a:solidFill>
                <a:latin typeface="Calibri"/>
                <a:ea typeface="Calibri"/>
                <a:cs typeface="Calibri"/>
                <a:sym typeface="Calibri"/>
              </a:rPr>
              <a:t>اقترح استخدام وسيلة إضافية لمنع الحمل</a:t>
            </a:r>
            <a:endParaRPr sz="2000" dirty="0">
              <a:solidFill>
                <a:schemeClr val="dk2"/>
              </a:solidFill>
              <a:latin typeface="Calibri"/>
              <a:ea typeface="Calibri"/>
              <a:cs typeface="Calibri"/>
              <a:sym typeface="Calibri"/>
            </a:endParaRPr>
          </a:p>
          <a:p>
            <a:pPr marL="288036" lvl="0" indent="-288036" rtl="1">
              <a:lnSpc>
                <a:spcPct val="84000"/>
              </a:lnSpc>
              <a:spcBef>
                <a:spcPts val="900"/>
              </a:spcBef>
              <a:spcAft>
                <a:spcPts val="0"/>
              </a:spcAft>
              <a:buClr>
                <a:schemeClr val="dk2"/>
              </a:buClr>
              <a:buSzPts val="2600"/>
              <a:buChar char="•"/>
            </a:pPr>
            <a:r>
              <a:rPr lang="ar" sz="2000" dirty="0">
                <a:solidFill>
                  <a:schemeClr val="dk2"/>
                </a:solidFill>
                <a:latin typeface="Calibri"/>
                <a:ea typeface="Calibri"/>
                <a:cs typeface="Calibri"/>
                <a:sym typeface="Calibri"/>
              </a:rPr>
              <a:t>يمكنك إحالة العميلة إلى خبير إذا كانت الخيوط تقع خارج الرحم</a:t>
            </a:r>
            <a:endParaRPr sz="2000" dirty="0">
              <a:solidFill>
                <a:schemeClr val="dk2"/>
              </a:solidFill>
              <a:latin typeface="Calibri"/>
              <a:ea typeface="Calibri"/>
              <a:cs typeface="Calibri"/>
              <a:sym typeface="Calibri"/>
            </a:endParaRPr>
          </a:p>
          <a:p>
            <a:pPr marL="288036" lvl="0" indent="-199930" rtl="1">
              <a:lnSpc>
                <a:spcPct val="84000"/>
              </a:lnSpc>
              <a:spcBef>
                <a:spcPts val="900"/>
              </a:spcBef>
              <a:spcAft>
                <a:spcPts val="0"/>
              </a:spcAft>
              <a:buClr>
                <a:schemeClr val="dk2"/>
              </a:buClr>
              <a:buSzPts val="1388"/>
              <a:buNone/>
            </a:pPr>
            <a:endParaRPr sz="1100" dirty="0">
              <a:latin typeface="Arial"/>
              <a:ea typeface="Arial"/>
              <a:cs typeface="Arial"/>
              <a:sym typeface="Arial"/>
            </a:endParaRPr>
          </a:p>
        </p:txBody>
      </p:sp>
      <p:sp>
        <p:nvSpPr>
          <p:cNvPr id="1080" name="Google Shape;1080;p130"/>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86</a:t>
            </a:fld>
            <a:endParaRPr sz="1200">
              <a:solidFill>
                <a:schemeClr val="dk2"/>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131"/>
          <p:cNvSpPr txBox="1">
            <a:spLocks noGrp="1"/>
          </p:cNvSpPr>
          <p:nvPr>
            <p:ph type="title" idx="4294967295"/>
          </p:nvPr>
        </p:nvSpPr>
        <p:spPr>
          <a:xfrm>
            <a:off x="457200" y="274638"/>
            <a:ext cx="8229600" cy="1143000"/>
          </a:xfrm>
          <a:prstGeom prst="rect">
            <a:avLst/>
          </a:prstGeom>
          <a:noFill/>
          <a:ln>
            <a:noFill/>
          </a:ln>
        </p:spPr>
        <p:txBody>
          <a:bodyPr spcFirstLastPara="1" wrap="square" lIns="91425" tIns="45700" rIns="91425" bIns="45700" rtlCol="1" anchor="ctr" anchorCtr="0">
            <a:normAutofit fontScale="90000"/>
          </a:bodyPr>
          <a:lstStyle/>
          <a:p>
            <a:pPr marL="0" lvl="0" indent="0" algn="r" rtl="1">
              <a:lnSpc>
                <a:spcPct val="100000"/>
              </a:lnSpc>
              <a:spcBef>
                <a:spcPts val="0"/>
              </a:spcBef>
              <a:spcAft>
                <a:spcPts val="0"/>
              </a:spcAft>
              <a:buSzPts val="3300"/>
              <a:buNone/>
            </a:pPr>
            <a:r>
              <a:rPr lang="ar" sz="4400" b="1" i="0">
                <a:solidFill>
                  <a:srgbClr val="506687"/>
                </a:solidFill>
                <a:latin typeface="Calibri"/>
                <a:ea typeface="Calibri"/>
                <a:cs typeface="Calibri"/>
                <a:sym typeface="Calibri"/>
              </a:rPr>
              <a:t>الآثار الجانبية الشائعة للغرسات (Implant) </a:t>
            </a:r>
            <a:endParaRPr/>
          </a:p>
        </p:txBody>
      </p:sp>
      <p:sp>
        <p:nvSpPr>
          <p:cNvPr id="1086" name="Google Shape;1086;p131"/>
          <p:cNvSpPr txBox="1">
            <a:spLocks noGrp="1"/>
          </p:cNvSpPr>
          <p:nvPr>
            <p:ph type="body" idx="4294967295"/>
          </p:nvPr>
        </p:nvSpPr>
        <p:spPr>
          <a:xfrm>
            <a:off x="754743" y="1454983"/>
            <a:ext cx="7576457" cy="461494"/>
          </a:xfrm>
          <a:prstGeom prst="rect">
            <a:avLst/>
          </a:prstGeom>
          <a:noFill/>
          <a:ln>
            <a:noFill/>
          </a:ln>
        </p:spPr>
        <p:txBody>
          <a:bodyPr spcFirstLastPara="1" wrap="square" lIns="68550" tIns="34275" rIns="68550" bIns="34275" rtlCol="1" anchor="t" anchorCtr="0">
            <a:noAutofit/>
          </a:bodyPr>
          <a:lstStyle/>
          <a:p>
            <a:pPr marL="0" lvl="0" indent="0" rtl="1">
              <a:lnSpc>
                <a:spcPct val="100000"/>
              </a:lnSpc>
              <a:spcBef>
                <a:spcPts val="0"/>
              </a:spcBef>
              <a:spcAft>
                <a:spcPts val="0"/>
              </a:spcAft>
              <a:buClr>
                <a:srgbClr val="FF3300"/>
              </a:buClr>
              <a:buSzPts val="2600"/>
              <a:buNone/>
            </a:pPr>
            <a:r>
              <a:rPr lang="ar" sz="2800" b="1">
                <a:solidFill>
                  <a:schemeClr val="accent1"/>
                </a:solidFill>
                <a:latin typeface="Calibri"/>
                <a:ea typeface="Calibri"/>
                <a:cs typeface="Calibri"/>
                <a:sym typeface="Calibri"/>
              </a:rPr>
              <a:t>تم تسجيل حدوث تغيرات في أنماط الحيض الشهري:</a:t>
            </a:r>
            <a:endParaRPr sz="2800">
              <a:solidFill>
                <a:schemeClr val="accent1"/>
              </a:solidFill>
              <a:latin typeface="Calibri"/>
              <a:ea typeface="Calibri"/>
              <a:cs typeface="Calibri"/>
              <a:sym typeface="Calibri"/>
            </a:endParaRPr>
          </a:p>
        </p:txBody>
      </p:sp>
      <p:sp>
        <p:nvSpPr>
          <p:cNvPr id="1087" name="Google Shape;1087;p131"/>
          <p:cNvSpPr txBox="1"/>
          <p:nvPr/>
        </p:nvSpPr>
        <p:spPr>
          <a:xfrm>
            <a:off x="1269912" y="2160555"/>
            <a:ext cx="3211115" cy="2103834"/>
          </a:xfrm>
          <a:prstGeom prst="rect">
            <a:avLst/>
          </a:prstGeom>
          <a:noFill/>
          <a:ln>
            <a:noFill/>
          </a:ln>
        </p:spPr>
        <p:txBody>
          <a:bodyPr spcFirstLastPara="1" wrap="square" lIns="68550" tIns="34275" rIns="68550" bIns="34275" rtlCol="1" anchor="t" anchorCtr="0">
            <a:noAutofit/>
          </a:bodyPr>
          <a:lstStyle/>
          <a:p>
            <a:pPr marL="0" marR="0" lvl="0" indent="0" rtl="1">
              <a:lnSpc>
                <a:spcPct val="100000"/>
              </a:lnSpc>
              <a:spcBef>
                <a:spcPts val="0"/>
              </a:spcBef>
              <a:spcAft>
                <a:spcPts val="0"/>
              </a:spcAft>
              <a:buClr>
                <a:schemeClr val="dk2"/>
              </a:buClr>
              <a:buSzPts val="1800"/>
              <a:buFont typeface="Arial"/>
              <a:buNone/>
            </a:pPr>
            <a:r>
              <a:rPr lang="ar" sz="2000" b="1" i="0" u="none" strike="noStrike" cap="none">
                <a:solidFill>
                  <a:schemeClr val="dk2"/>
                </a:solidFill>
                <a:latin typeface="Calibri"/>
                <a:ea typeface="Calibri"/>
                <a:cs typeface="Calibri"/>
                <a:sym typeface="Calibri"/>
              </a:rPr>
              <a:t>في الأشهر الأولى:</a:t>
            </a:r>
            <a:endParaRPr sz="2000" b="0" i="0" u="none" strike="noStrike" cap="none">
              <a:solidFill>
                <a:schemeClr val="dk2"/>
              </a:solidFill>
              <a:latin typeface="Calibri"/>
              <a:ea typeface="Calibri"/>
              <a:cs typeface="Calibri"/>
              <a:sym typeface="Calibri"/>
            </a:endParaRPr>
          </a:p>
          <a:p>
            <a:pPr marL="257175" marR="0" lvl="0" indent="-257175" rtl="1">
              <a:lnSpc>
                <a:spcPct val="100000"/>
              </a:lnSpc>
              <a:spcBef>
                <a:spcPts val="900"/>
              </a:spcBef>
              <a:spcAft>
                <a:spcPts val="0"/>
              </a:spcAft>
              <a:buClr>
                <a:schemeClr val="dk2"/>
              </a:buClr>
              <a:buSzPts val="2200"/>
              <a:buFont typeface="Arial"/>
              <a:buChar char="•"/>
            </a:pPr>
            <a:r>
              <a:rPr lang="ar" sz="2000" b="0" i="0" u="none" strike="noStrike" cap="none">
                <a:solidFill>
                  <a:schemeClr val="dk2"/>
                </a:solidFill>
                <a:latin typeface="Calibri"/>
                <a:ea typeface="Calibri"/>
                <a:cs typeface="Calibri"/>
                <a:sym typeface="Calibri"/>
              </a:rPr>
              <a:t>كمية دم أقل وعدد أيام أقل في الحيض</a:t>
            </a:r>
            <a:endParaRPr sz="2000" b="0" i="0" u="none" strike="noStrike" cap="none">
              <a:solidFill>
                <a:schemeClr val="dk2"/>
              </a:solidFill>
              <a:latin typeface="Calibri"/>
              <a:ea typeface="Calibri"/>
              <a:cs typeface="Calibri"/>
              <a:sym typeface="Calibri"/>
            </a:endParaRPr>
          </a:p>
          <a:p>
            <a:pPr marL="257175" marR="0" lvl="0" indent="-257175" rtl="1">
              <a:lnSpc>
                <a:spcPct val="100000"/>
              </a:lnSpc>
              <a:spcBef>
                <a:spcPts val="900"/>
              </a:spcBef>
              <a:spcAft>
                <a:spcPts val="0"/>
              </a:spcAft>
              <a:buClr>
                <a:schemeClr val="dk2"/>
              </a:buClr>
              <a:buSzPts val="2200"/>
              <a:buFont typeface="Arial"/>
              <a:buChar char="•"/>
            </a:pPr>
            <a:r>
              <a:rPr lang="ar" sz="2000" b="0" i="0" u="none" strike="noStrike" cap="none">
                <a:solidFill>
                  <a:schemeClr val="dk2"/>
                </a:solidFill>
                <a:latin typeface="Calibri"/>
                <a:ea typeface="Calibri"/>
                <a:cs typeface="Calibri"/>
                <a:sym typeface="Calibri"/>
              </a:rPr>
              <a:t>حيض لفترة أطول</a:t>
            </a:r>
            <a:endParaRPr sz="2000" b="0" i="0" u="none" strike="noStrike" cap="none">
              <a:solidFill>
                <a:schemeClr val="dk2"/>
              </a:solidFill>
              <a:latin typeface="Calibri"/>
              <a:ea typeface="Calibri"/>
              <a:cs typeface="Calibri"/>
              <a:sym typeface="Calibri"/>
            </a:endParaRPr>
          </a:p>
          <a:p>
            <a:pPr marL="257175" marR="0" lvl="0" indent="-257175" rtl="1">
              <a:lnSpc>
                <a:spcPct val="100000"/>
              </a:lnSpc>
              <a:spcBef>
                <a:spcPts val="900"/>
              </a:spcBef>
              <a:spcAft>
                <a:spcPts val="0"/>
              </a:spcAft>
              <a:buClr>
                <a:schemeClr val="dk2"/>
              </a:buClr>
              <a:buSzPts val="2200"/>
              <a:buFont typeface="Arial"/>
              <a:buChar char="•"/>
            </a:pPr>
            <a:r>
              <a:rPr lang="ar" sz="2000" b="0" i="0" u="none" strike="noStrike" cap="none">
                <a:solidFill>
                  <a:schemeClr val="dk2"/>
                </a:solidFill>
                <a:latin typeface="Calibri"/>
                <a:ea typeface="Calibri"/>
                <a:cs typeface="Calibri"/>
                <a:sym typeface="Calibri"/>
              </a:rPr>
              <a:t>حيض غير منتظم</a:t>
            </a:r>
            <a:endParaRPr sz="2000" b="0" i="0" u="none" strike="noStrike" cap="none">
              <a:solidFill>
                <a:schemeClr val="dk2"/>
              </a:solidFill>
              <a:latin typeface="Calibri"/>
              <a:ea typeface="Calibri"/>
              <a:cs typeface="Calibri"/>
              <a:sym typeface="Calibri"/>
            </a:endParaRPr>
          </a:p>
          <a:p>
            <a:pPr marL="257175" marR="0" lvl="0" indent="-257175" rtl="1">
              <a:lnSpc>
                <a:spcPct val="100000"/>
              </a:lnSpc>
              <a:spcBef>
                <a:spcPts val="900"/>
              </a:spcBef>
              <a:spcAft>
                <a:spcPts val="0"/>
              </a:spcAft>
              <a:buClr>
                <a:schemeClr val="dk2"/>
              </a:buClr>
              <a:buSzPts val="2200"/>
              <a:buFont typeface="Arial"/>
              <a:buChar char="•"/>
            </a:pPr>
            <a:r>
              <a:rPr lang="ar" sz="2000" b="0" i="0" u="none" strike="noStrike" cap="none">
                <a:solidFill>
                  <a:schemeClr val="dk2"/>
                </a:solidFill>
                <a:latin typeface="Calibri"/>
                <a:ea typeface="Calibri"/>
                <a:cs typeface="Calibri"/>
                <a:sym typeface="Calibri"/>
              </a:rPr>
              <a:t>حيض على فترات متباعدة</a:t>
            </a:r>
            <a:endParaRPr sz="2000" b="0" i="0" u="none" strike="noStrike" cap="none">
              <a:solidFill>
                <a:schemeClr val="dk2"/>
              </a:solidFill>
              <a:latin typeface="Calibri"/>
              <a:ea typeface="Calibri"/>
              <a:cs typeface="Calibri"/>
              <a:sym typeface="Calibri"/>
            </a:endParaRPr>
          </a:p>
          <a:p>
            <a:pPr marL="257175" marR="0" lvl="0" indent="-257175" rtl="1">
              <a:lnSpc>
                <a:spcPct val="100000"/>
              </a:lnSpc>
              <a:spcBef>
                <a:spcPts val="900"/>
              </a:spcBef>
              <a:spcAft>
                <a:spcPts val="0"/>
              </a:spcAft>
              <a:buClr>
                <a:schemeClr val="dk2"/>
              </a:buClr>
              <a:buSzPts val="2200"/>
              <a:buFont typeface="Arial"/>
              <a:buChar char="•"/>
            </a:pPr>
            <a:r>
              <a:rPr lang="ar" sz="2000" b="0" i="0" u="none" strike="noStrike" cap="none">
                <a:solidFill>
                  <a:schemeClr val="dk2"/>
                </a:solidFill>
                <a:latin typeface="Calibri"/>
                <a:ea typeface="Calibri"/>
                <a:cs typeface="Calibri"/>
                <a:sym typeface="Calibri"/>
              </a:rPr>
              <a:t>عدم عودة الحيض شهرياً</a:t>
            </a:r>
            <a:endParaRPr sz="2000" b="0" i="0" u="none" strike="noStrike" cap="none">
              <a:solidFill>
                <a:schemeClr val="dk2"/>
              </a:solidFill>
              <a:latin typeface="Calibri"/>
              <a:ea typeface="Calibri"/>
              <a:cs typeface="Calibri"/>
              <a:sym typeface="Calibri"/>
            </a:endParaRPr>
          </a:p>
        </p:txBody>
      </p:sp>
      <p:sp>
        <p:nvSpPr>
          <p:cNvPr id="1088" name="Google Shape;1088;p131"/>
          <p:cNvSpPr txBox="1"/>
          <p:nvPr/>
        </p:nvSpPr>
        <p:spPr>
          <a:xfrm>
            <a:off x="4952125" y="2160555"/>
            <a:ext cx="3236119" cy="2103835"/>
          </a:xfrm>
          <a:prstGeom prst="rect">
            <a:avLst/>
          </a:prstGeom>
          <a:noFill/>
          <a:ln>
            <a:noFill/>
          </a:ln>
        </p:spPr>
        <p:txBody>
          <a:bodyPr spcFirstLastPara="1" wrap="square" lIns="68550" tIns="34275" rIns="68550" bIns="34275" rtlCol="1" anchor="t" anchorCtr="0">
            <a:noAutofit/>
          </a:bodyPr>
          <a:lstStyle/>
          <a:p>
            <a:pPr marL="257175" marR="0" lvl="0" indent="-257175" rtl="1">
              <a:lnSpc>
                <a:spcPct val="100000"/>
              </a:lnSpc>
              <a:spcBef>
                <a:spcPts val="0"/>
              </a:spcBef>
              <a:spcAft>
                <a:spcPts val="0"/>
              </a:spcAft>
              <a:buClr>
                <a:schemeClr val="dk2"/>
              </a:buClr>
              <a:buSzPts val="1800"/>
              <a:buFont typeface="Arial"/>
              <a:buNone/>
            </a:pPr>
            <a:r>
              <a:rPr lang="ar" sz="2000" b="1" i="0" u="none" strike="noStrike" cap="none" dirty="0">
                <a:solidFill>
                  <a:schemeClr val="dk2"/>
                </a:solidFill>
                <a:latin typeface="Calibri"/>
                <a:ea typeface="Calibri"/>
                <a:cs typeface="Calibri"/>
                <a:sym typeface="Calibri"/>
              </a:rPr>
              <a:t>بعد سنة تقريباً:</a:t>
            </a:r>
            <a:endParaRPr sz="2000" b="0" i="0" u="none" strike="noStrike" cap="none" dirty="0">
              <a:solidFill>
                <a:schemeClr val="dk2"/>
              </a:solidFill>
              <a:latin typeface="Calibri"/>
              <a:ea typeface="Calibri"/>
              <a:cs typeface="Calibri"/>
              <a:sym typeface="Calibri"/>
            </a:endParaRPr>
          </a:p>
          <a:p>
            <a:pPr marL="257175" marR="0" lvl="0" indent="-257175" rtl="1">
              <a:lnSpc>
                <a:spcPct val="100000"/>
              </a:lnSpc>
              <a:spcBef>
                <a:spcPts val="900"/>
              </a:spcBef>
              <a:spcAft>
                <a:spcPts val="0"/>
              </a:spcAft>
              <a:buClr>
                <a:schemeClr val="dk2"/>
              </a:buClr>
              <a:buSzPts val="2200"/>
              <a:buFont typeface="Arial"/>
              <a:buChar char="•"/>
            </a:pPr>
            <a:r>
              <a:rPr lang="ar" sz="2000" b="0" i="0" u="none" strike="noStrike" cap="none" dirty="0">
                <a:solidFill>
                  <a:schemeClr val="dk2"/>
                </a:solidFill>
                <a:latin typeface="Calibri"/>
                <a:ea typeface="Calibri"/>
                <a:cs typeface="Calibri"/>
                <a:sym typeface="Calibri"/>
              </a:rPr>
              <a:t>كمية دم أقل وعدد أيام أقل في الحيض</a:t>
            </a:r>
            <a:endParaRPr sz="2000" b="0" i="0" u="none" strike="noStrike" cap="none" dirty="0">
              <a:solidFill>
                <a:schemeClr val="dk2"/>
              </a:solidFill>
              <a:latin typeface="Calibri"/>
              <a:ea typeface="Calibri"/>
              <a:cs typeface="Calibri"/>
              <a:sym typeface="Calibri"/>
            </a:endParaRPr>
          </a:p>
          <a:p>
            <a:pPr marL="257175" marR="0" lvl="0" indent="-257175" rtl="1">
              <a:lnSpc>
                <a:spcPct val="100000"/>
              </a:lnSpc>
              <a:spcBef>
                <a:spcPts val="900"/>
              </a:spcBef>
              <a:spcAft>
                <a:spcPts val="0"/>
              </a:spcAft>
              <a:buClr>
                <a:schemeClr val="dk2"/>
              </a:buClr>
              <a:buSzPts val="2200"/>
              <a:buFont typeface="Arial"/>
              <a:buChar char="•"/>
            </a:pPr>
            <a:r>
              <a:rPr lang="ar" sz="2000" b="0" i="0" u="none" strike="noStrike" cap="none" dirty="0">
                <a:solidFill>
                  <a:schemeClr val="dk2"/>
                </a:solidFill>
                <a:latin typeface="Calibri"/>
                <a:ea typeface="Calibri"/>
                <a:cs typeface="Calibri"/>
                <a:sym typeface="Calibri"/>
              </a:rPr>
              <a:t>حيض غير منتظم</a:t>
            </a:r>
            <a:endParaRPr sz="2000" b="0" i="0" u="none" strike="noStrike" cap="none" dirty="0">
              <a:solidFill>
                <a:schemeClr val="dk2"/>
              </a:solidFill>
              <a:latin typeface="Calibri"/>
              <a:ea typeface="Calibri"/>
              <a:cs typeface="Calibri"/>
              <a:sym typeface="Calibri"/>
            </a:endParaRPr>
          </a:p>
          <a:p>
            <a:pPr marL="257175" marR="0" lvl="0" indent="-257175" rtl="1">
              <a:lnSpc>
                <a:spcPct val="100000"/>
              </a:lnSpc>
              <a:spcBef>
                <a:spcPts val="900"/>
              </a:spcBef>
              <a:spcAft>
                <a:spcPts val="0"/>
              </a:spcAft>
              <a:buClr>
                <a:schemeClr val="dk2"/>
              </a:buClr>
              <a:buSzPts val="2200"/>
              <a:buFont typeface="Arial"/>
              <a:buChar char="•"/>
            </a:pPr>
            <a:r>
              <a:rPr lang="ar" sz="2000" b="0" i="0" u="none" strike="noStrike" cap="none" dirty="0">
                <a:solidFill>
                  <a:schemeClr val="dk2"/>
                </a:solidFill>
                <a:latin typeface="Calibri"/>
                <a:ea typeface="Calibri"/>
                <a:cs typeface="Calibri"/>
                <a:sym typeface="Calibri"/>
              </a:rPr>
              <a:t>حيض على فترات متباعدة</a:t>
            </a:r>
            <a:endParaRPr sz="2000" b="0" i="0" u="none" strike="noStrike" cap="none" dirty="0">
              <a:solidFill>
                <a:schemeClr val="dk2"/>
              </a:solidFill>
              <a:latin typeface="Calibri"/>
              <a:ea typeface="Calibri"/>
              <a:cs typeface="Calibri"/>
              <a:sym typeface="Calibri"/>
            </a:endParaRPr>
          </a:p>
          <a:p>
            <a:pPr marL="257175" marR="0" lvl="0" indent="-257175" rtl="1">
              <a:lnSpc>
                <a:spcPct val="100000"/>
              </a:lnSpc>
              <a:spcBef>
                <a:spcPts val="900"/>
              </a:spcBef>
              <a:spcAft>
                <a:spcPts val="0"/>
              </a:spcAft>
              <a:buClr>
                <a:schemeClr val="dk2"/>
              </a:buClr>
              <a:buSzPts val="2200"/>
              <a:buFont typeface="Arial"/>
              <a:buChar char="•"/>
            </a:pPr>
            <a:r>
              <a:rPr lang="ar" sz="2000" b="0" i="0" u="none" strike="noStrike" cap="none" dirty="0">
                <a:solidFill>
                  <a:schemeClr val="dk2"/>
                </a:solidFill>
                <a:latin typeface="Calibri"/>
                <a:ea typeface="Calibri"/>
                <a:cs typeface="Calibri"/>
                <a:sym typeface="Calibri"/>
              </a:rPr>
              <a:t>عدم عودة الحيض شهرياً</a:t>
            </a:r>
            <a:endParaRPr sz="2000" b="0" i="0" u="none" strike="noStrike" cap="none" dirty="0">
              <a:solidFill>
                <a:schemeClr val="dk2"/>
              </a:solidFill>
              <a:latin typeface="Calibri"/>
              <a:ea typeface="Calibri"/>
              <a:cs typeface="Calibri"/>
              <a:sym typeface="Calibri"/>
            </a:endParaRPr>
          </a:p>
        </p:txBody>
      </p:sp>
      <p:sp>
        <p:nvSpPr>
          <p:cNvPr id="1089" name="Google Shape;1089;p131"/>
          <p:cNvSpPr txBox="1"/>
          <p:nvPr/>
        </p:nvSpPr>
        <p:spPr>
          <a:xfrm>
            <a:off x="1269912" y="5262487"/>
            <a:ext cx="7064092" cy="807914"/>
          </a:xfrm>
          <a:prstGeom prst="rect">
            <a:avLst/>
          </a:prstGeom>
          <a:noFill/>
          <a:ln>
            <a:noFill/>
          </a:ln>
        </p:spPr>
        <p:txBody>
          <a:bodyPr spcFirstLastPara="1" wrap="square" lIns="68550" tIns="34275" rIns="68550" bIns="34275" rtlCol="1" anchor="t" anchorCtr="0">
            <a:noAutofit/>
          </a:bodyPr>
          <a:lstStyle/>
          <a:p>
            <a:pPr marL="0" marR="0" lvl="0" indent="0" rtl="1">
              <a:lnSpc>
                <a:spcPct val="100000"/>
              </a:lnSpc>
              <a:spcBef>
                <a:spcPts val="0"/>
              </a:spcBef>
              <a:spcAft>
                <a:spcPts val="0"/>
              </a:spcAft>
              <a:buClr>
                <a:srgbClr val="000000"/>
              </a:buClr>
              <a:buSzPts val="1200"/>
              <a:buFont typeface="Arial"/>
              <a:buNone/>
            </a:pPr>
            <a:r>
              <a:rPr lang="ar" sz="2000" b="1" i="1" u="none" strike="noStrike" cap="none" dirty="0">
                <a:solidFill>
                  <a:schemeClr val="dk2"/>
                </a:solidFill>
                <a:latin typeface="Calibri"/>
                <a:ea typeface="Calibri"/>
                <a:cs typeface="Calibri"/>
                <a:sym typeface="Calibri"/>
              </a:rPr>
              <a:t>*بالنسبة للنساء اللواتي يستخدِمنَ إمبلانون نكست [Implanon NXT]، تزداد احتمالية تعرضهنّ للحيض الشهري لمدة أطول أو على فترات متقطّعة أو انقطاع الدم بدلاً من عدم انتظام الحيض.</a:t>
            </a:r>
            <a:endParaRPr sz="2000" b="1" i="0" u="none" strike="noStrike" cap="none" dirty="0">
              <a:solidFill>
                <a:schemeClr val="dk2"/>
              </a:solidFill>
              <a:latin typeface="Calibri"/>
              <a:ea typeface="Calibri"/>
              <a:cs typeface="Calibri"/>
              <a:sym typeface="Calibri"/>
            </a:endParaRPr>
          </a:p>
          <a:p>
            <a:pPr marL="0" marR="0" lvl="0" indent="0" rtl="1">
              <a:lnSpc>
                <a:spcPct val="100000"/>
              </a:lnSpc>
              <a:spcBef>
                <a:spcPts val="0"/>
              </a:spcBef>
              <a:spcAft>
                <a:spcPts val="0"/>
              </a:spcAft>
              <a:buClr>
                <a:srgbClr val="000000"/>
              </a:buClr>
              <a:buSzPts val="1200"/>
              <a:buFont typeface="Arial"/>
              <a:buNone/>
            </a:pPr>
            <a:endParaRPr sz="2000" b="1" i="0" u="none" strike="noStrike" cap="none" dirty="0">
              <a:solidFill>
                <a:schemeClr val="dk2"/>
              </a:solidFill>
              <a:latin typeface="Calibri"/>
              <a:ea typeface="Calibri"/>
              <a:cs typeface="Calibri"/>
              <a:sym typeface="Calibri"/>
            </a:endParaRPr>
          </a:p>
        </p:txBody>
      </p:sp>
      <p:sp>
        <p:nvSpPr>
          <p:cNvPr id="1090" name="Google Shape;1090;p13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87</a:t>
            </a:fld>
            <a:endParaRPr sz="120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132"/>
          <p:cNvSpPr txBox="1">
            <a:spLocks noGrp="1"/>
          </p:cNvSpPr>
          <p:nvPr>
            <p:ph type="title"/>
          </p:nvPr>
        </p:nvSpPr>
        <p:spPr>
          <a:xfrm>
            <a:off x="0" y="274638"/>
            <a:ext cx="9144000" cy="1143000"/>
          </a:xfrm>
          <a:prstGeom prst="rect">
            <a:avLst/>
          </a:prstGeom>
          <a:noFill/>
          <a:ln>
            <a:noFill/>
          </a:ln>
        </p:spPr>
        <p:txBody>
          <a:bodyPr spcFirstLastPara="1" wrap="square" lIns="91425" tIns="45700" rIns="91425" bIns="45700" rtlCol="1" anchor="ctr" anchorCtr="0">
            <a:noAutofit/>
          </a:bodyPr>
          <a:lstStyle/>
          <a:p>
            <a:pPr marL="0" lvl="0" indent="0" algn="ctr" rtl="1">
              <a:lnSpc>
                <a:spcPct val="100000"/>
              </a:lnSpc>
              <a:spcBef>
                <a:spcPts val="0"/>
              </a:spcBef>
              <a:spcAft>
                <a:spcPts val="0"/>
              </a:spcAft>
              <a:buClr>
                <a:schemeClr val="dk2"/>
              </a:buClr>
              <a:buSzPts val="3300"/>
              <a:buFont typeface="Calibri"/>
              <a:buNone/>
            </a:pPr>
            <a:r>
              <a:rPr lang="ar" sz="4200" dirty="0"/>
              <a:t>الآثار الجانبية المحتملة الأخرى للغرسات (Implant) </a:t>
            </a:r>
            <a:endParaRPr sz="4200" dirty="0"/>
          </a:p>
        </p:txBody>
      </p:sp>
      <p:sp>
        <p:nvSpPr>
          <p:cNvPr id="1096" name="Google Shape;1096;p132"/>
          <p:cNvSpPr txBox="1">
            <a:spLocks noGrp="1"/>
          </p:cNvSpPr>
          <p:nvPr>
            <p:ph type="body" idx="1"/>
          </p:nvPr>
        </p:nvSpPr>
        <p:spPr>
          <a:xfrm>
            <a:off x="472743" y="1600202"/>
            <a:ext cx="7366000" cy="4525963"/>
          </a:xfrm>
          <a:prstGeom prst="rect">
            <a:avLst/>
          </a:prstGeom>
          <a:noFill/>
          <a:ln>
            <a:noFill/>
          </a:ln>
        </p:spPr>
        <p:txBody>
          <a:bodyPr spcFirstLastPara="1" wrap="square" lIns="91425" tIns="45700" rIns="91425" bIns="45700" rtlCol="1" anchor="t" anchorCtr="0">
            <a:normAutofit lnSpcReduction="10000"/>
          </a:bodyPr>
          <a:lstStyle/>
          <a:p>
            <a:pPr marL="457200" lvl="0" indent="-342900" rtl="1">
              <a:lnSpc>
                <a:spcPct val="100000"/>
              </a:lnSpc>
              <a:spcBef>
                <a:spcPts val="1200"/>
              </a:spcBef>
              <a:spcAft>
                <a:spcPts val="0"/>
              </a:spcAft>
              <a:buClr>
                <a:schemeClr val="dk2"/>
              </a:buClr>
              <a:buSzPts val="2800"/>
              <a:buChar char="•"/>
            </a:pPr>
            <a:r>
              <a:rPr lang="ar" sz="2800" dirty="0">
                <a:solidFill>
                  <a:schemeClr val="dk2"/>
                </a:solidFill>
              </a:rPr>
              <a:t>صداع</a:t>
            </a:r>
            <a:endParaRPr sz="2800" dirty="0">
              <a:solidFill>
                <a:schemeClr val="dk2"/>
              </a:solidFill>
            </a:endParaRPr>
          </a:p>
          <a:p>
            <a:pPr marL="457200" lvl="0" indent="-342900" rtl="1">
              <a:lnSpc>
                <a:spcPct val="100000"/>
              </a:lnSpc>
              <a:spcBef>
                <a:spcPts val="1200"/>
              </a:spcBef>
              <a:spcAft>
                <a:spcPts val="0"/>
              </a:spcAft>
              <a:buClr>
                <a:schemeClr val="dk2"/>
              </a:buClr>
              <a:buSzPts val="2800"/>
              <a:buChar char="•"/>
            </a:pPr>
            <a:r>
              <a:rPr lang="ar" sz="2800" dirty="0">
                <a:solidFill>
                  <a:schemeClr val="dk2"/>
                </a:solidFill>
              </a:rPr>
              <a:t>ألم الثدي</a:t>
            </a:r>
            <a:endParaRPr sz="2800" dirty="0">
              <a:solidFill>
                <a:schemeClr val="dk2"/>
              </a:solidFill>
            </a:endParaRPr>
          </a:p>
          <a:p>
            <a:pPr marL="457200" lvl="0" indent="-342900" rtl="1">
              <a:lnSpc>
                <a:spcPct val="100000"/>
              </a:lnSpc>
              <a:spcBef>
                <a:spcPts val="1200"/>
              </a:spcBef>
              <a:spcAft>
                <a:spcPts val="0"/>
              </a:spcAft>
              <a:buClr>
                <a:schemeClr val="dk2"/>
              </a:buClr>
              <a:buSzPts val="2800"/>
              <a:buChar char="•"/>
            </a:pPr>
            <a:r>
              <a:rPr lang="ar" sz="2800" dirty="0">
                <a:solidFill>
                  <a:schemeClr val="dk2"/>
                </a:solidFill>
              </a:rPr>
              <a:t>ألم في أسفل البطن</a:t>
            </a:r>
            <a:endParaRPr sz="2800" dirty="0">
              <a:solidFill>
                <a:schemeClr val="dk2"/>
              </a:solidFill>
            </a:endParaRPr>
          </a:p>
          <a:p>
            <a:pPr marL="457200" lvl="0" indent="-342900" rtl="1">
              <a:lnSpc>
                <a:spcPct val="100000"/>
              </a:lnSpc>
              <a:spcBef>
                <a:spcPts val="1200"/>
              </a:spcBef>
              <a:spcAft>
                <a:spcPts val="0"/>
              </a:spcAft>
              <a:buClr>
                <a:schemeClr val="dk2"/>
              </a:buClr>
              <a:buSzPts val="2800"/>
              <a:buChar char="•"/>
            </a:pPr>
            <a:r>
              <a:rPr lang="ar" sz="2800" dirty="0">
                <a:solidFill>
                  <a:schemeClr val="dk2"/>
                </a:solidFill>
              </a:rPr>
              <a:t>حب الشباب (يمكن أن يتحسن أو يتفاقم)</a:t>
            </a:r>
            <a:endParaRPr sz="2800" dirty="0">
              <a:solidFill>
                <a:schemeClr val="dk2"/>
              </a:solidFill>
            </a:endParaRPr>
          </a:p>
          <a:p>
            <a:pPr marL="457200" lvl="0" indent="-342900" rtl="1">
              <a:lnSpc>
                <a:spcPct val="100000"/>
              </a:lnSpc>
              <a:spcBef>
                <a:spcPts val="1200"/>
              </a:spcBef>
              <a:spcAft>
                <a:spcPts val="0"/>
              </a:spcAft>
              <a:buClr>
                <a:schemeClr val="dk2"/>
              </a:buClr>
              <a:buSzPts val="2800"/>
              <a:buChar char="•"/>
            </a:pPr>
            <a:r>
              <a:rPr lang="ar" sz="2800" dirty="0">
                <a:solidFill>
                  <a:schemeClr val="dk2"/>
                </a:solidFill>
              </a:rPr>
              <a:t>تغير في الوزن</a:t>
            </a:r>
            <a:endParaRPr sz="2800" dirty="0">
              <a:solidFill>
                <a:schemeClr val="dk2"/>
              </a:solidFill>
            </a:endParaRPr>
          </a:p>
          <a:p>
            <a:pPr marL="457200" lvl="0" indent="-342900" rtl="1">
              <a:lnSpc>
                <a:spcPct val="100000"/>
              </a:lnSpc>
              <a:spcBef>
                <a:spcPts val="1200"/>
              </a:spcBef>
              <a:spcAft>
                <a:spcPts val="0"/>
              </a:spcAft>
              <a:buClr>
                <a:schemeClr val="dk2"/>
              </a:buClr>
              <a:buSzPts val="2800"/>
              <a:buChar char="•"/>
            </a:pPr>
            <a:r>
              <a:rPr lang="ar" sz="2800" dirty="0">
                <a:solidFill>
                  <a:schemeClr val="dk2"/>
                </a:solidFill>
              </a:rPr>
              <a:t>دوار</a:t>
            </a:r>
            <a:endParaRPr sz="2800" dirty="0">
              <a:solidFill>
                <a:schemeClr val="dk2"/>
              </a:solidFill>
            </a:endParaRPr>
          </a:p>
          <a:p>
            <a:pPr marL="457200" lvl="0" indent="-342900" rtl="1">
              <a:lnSpc>
                <a:spcPct val="100000"/>
              </a:lnSpc>
              <a:spcBef>
                <a:spcPts val="1200"/>
              </a:spcBef>
              <a:spcAft>
                <a:spcPts val="0"/>
              </a:spcAft>
              <a:buClr>
                <a:schemeClr val="dk2"/>
              </a:buClr>
              <a:buSzPts val="2800"/>
              <a:buChar char="•"/>
            </a:pPr>
            <a:r>
              <a:rPr lang="ar" sz="2800" dirty="0">
                <a:solidFill>
                  <a:schemeClr val="dk2"/>
                </a:solidFill>
              </a:rPr>
              <a:t>تغيرات المزاج</a:t>
            </a:r>
            <a:endParaRPr sz="2800" dirty="0">
              <a:solidFill>
                <a:schemeClr val="dk2"/>
              </a:solidFill>
            </a:endParaRPr>
          </a:p>
          <a:p>
            <a:pPr marL="457200" lvl="0" indent="-342900" rtl="1">
              <a:lnSpc>
                <a:spcPct val="100000"/>
              </a:lnSpc>
              <a:spcBef>
                <a:spcPts val="1200"/>
              </a:spcBef>
              <a:spcAft>
                <a:spcPts val="0"/>
              </a:spcAft>
              <a:buClr>
                <a:schemeClr val="dk2"/>
              </a:buClr>
              <a:buSzPts val="2800"/>
              <a:buChar char="•"/>
            </a:pPr>
            <a:r>
              <a:rPr lang="ar" sz="2800" dirty="0">
                <a:solidFill>
                  <a:schemeClr val="dk2"/>
                </a:solidFill>
              </a:rPr>
              <a:t>غثيان، عصبية</a:t>
            </a:r>
            <a:endParaRPr sz="2800" dirty="0">
              <a:solidFill>
                <a:schemeClr val="dk2"/>
              </a:solidFill>
            </a:endParaRPr>
          </a:p>
          <a:p>
            <a:pPr marL="457200" lvl="0" indent="-228600" rtl="1">
              <a:lnSpc>
                <a:spcPct val="100000"/>
              </a:lnSpc>
              <a:spcBef>
                <a:spcPts val="360"/>
              </a:spcBef>
              <a:spcAft>
                <a:spcPts val="0"/>
              </a:spcAft>
              <a:buClr>
                <a:schemeClr val="dk2"/>
              </a:buClr>
              <a:buSzPts val="2400"/>
              <a:buNone/>
            </a:pPr>
            <a:endParaRPr dirty="0"/>
          </a:p>
        </p:txBody>
      </p:sp>
      <p:sp>
        <p:nvSpPr>
          <p:cNvPr id="1097" name="Google Shape;1097;p13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88</a:t>
            </a:fld>
            <a:endParaRPr sz="1200">
              <a:solidFill>
                <a:schemeClr val="dk2"/>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2"/>
        <p:cNvGrpSpPr/>
        <p:nvPr/>
      </p:nvGrpSpPr>
      <p:grpSpPr>
        <a:xfrm>
          <a:off x="0" y="0"/>
          <a:ext cx="0" cy="0"/>
          <a:chOff x="0" y="0"/>
          <a:chExt cx="0" cy="0"/>
        </a:xfrm>
      </p:grpSpPr>
      <p:sp>
        <p:nvSpPr>
          <p:cNvPr id="1103" name="Google Shape;1103;p133"/>
          <p:cNvSpPr txBox="1">
            <a:spLocks noGrp="1"/>
          </p:cNvSpPr>
          <p:nvPr>
            <p:ph type="title"/>
          </p:nvPr>
        </p:nvSpPr>
        <p:spPr>
          <a:xfrm>
            <a:off x="228601" y="288990"/>
            <a:ext cx="8730048" cy="1114425"/>
          </a:xfrm>
          <a:prstGeom prst="rect">
            <a:avLst/>
          </a:prstGeom>
          <a:noFill/>
          <a:ln>
            <a:noFill/>
          </a:ln>
        </p:spPr>
        <p:txBody>
          <a:bodyPr spcFirstLastPara="1" wrap="square" lIns="68550" tIns="34275" rIns="68550" bIns="34275" rtlCol="1" anchor="t" anchorCtr="0">
            <a:noAutofit/>
          </a:bodyPr>
          <a:lstStyle/>
          <a:p>
            <a:pPr marL="0" lvl="0" indent="0" rtl="1">
              <a:lnSpc>
                <a:spcPct val="100000"/>
              </a:lnSpc>
              <a:spcBef>
                <a:spcPts val="0"/>
              </a:spcBef>
              <a:spcAft>
                <a:spcPts val="0"/>
              </a:spcAft>
              <a:buClr>
                <a:schemeClr val="dk2"/>
              </a:buClr>
              <a:buSzPts val="3200"/>
              <a:buFont typeface="Arial"/>
              <a:buNone/>
            </a:pPr>
            <a:r>
              <a:rPr lang="ar" sz="3200" b="1" dirty="0">
                <a:latin typeface="Calibri"/>
                <a:ea typeface="Calibri"/>
                <a:cs typeface="Calibri"/>
                <a:sym typeface="Calibri"/>
              </a:rPr>
              <a:t>علاج الآثار الجانبية الشائعة للغرسات (Implant) </a:t>
            </a:r>
            <a:endParaRPr sz="3200" dirty="0">
              <a:latin typeface="Calibri"/>
              <a:ea typeface="Calibri"/>
              <a:cs typeface="Calibri"/>
              <a:sym typeface="Calibri"/>
            </a:endParaRPr>
          </a:p>
        </p:txBody>
      </p:sp>
      <p:graphicFrame>
        <p:nvGraphicFramePr>
          <p:cNvPr id="1104" name="Google Shape;1104;p133"/>
          <p:cNvGraphicFramePr/>
          <p:nvPr>
            <p:extLst>
              <p:ext uri="{D42A27DB-BD31-4B8C-83A1-F6EECF244321}">
                <p14:modId xmlns:p14="http://schemas.microsoft.com/office/powerpoint/2010/main" val="1721431238"/>
              </p:ext>
            </p:extLst>
          </p:nvPr>
        </p:nvGraphicFramePr>
        <p:xfrm>
          <a:off x="357321" y="945329"/>
          <a:ext cx="8429350" cy="5495320"/>
        </p:xfrm>
        <a:graphic>
          <a:graphicData uri="http://schemas.openxmlformats.org/drawingml/2006/table">
            <a:tbl>
              <a:tblPr rtl="1" firstRow="1" bandRow="1">
                <a:noFill/>
                <a:tableStyleId>{4B87D739-B463-4BBC-A95C-F299514086B5}</a:tableStyleId>
              </a:tblPr>
              <a:tblGrid>
                <a:gridCol w="2812700">
                  <a:extLst>
                    <a:ext uri="{9D8B030D-6E8A-4147-A177-3AD203B41FA5}">
                      <a16:colId xmlns:a16="http://schemas.microsoft.com/office/drawing/2014/main" val="20000"/>
                    </a:ext>
                  </a:extLst>
                </a:gridCol>
                <a:gridCol w="5616650">
                  <a:extLst>
                    <a:ext uri="{9D8B030D-6E8A-4147-A177-3AD203B41FA5}">
                      <a16:colId xmlns:a16="http://schemas.microsoft.com/office/drawing/2014/main" val="20001"/>
                    </a:ext>
                  </a:extLst>
                </a:gridCol>
              </a:tblGrid>
              <a:tr h="433095">
                <a:tc>
                  <a:txBody>
                    <a:bodyPr/>
                    <a:lstStyle/>
                    <a:p>
                      <a:pPr marL="0" marR="0" lvl="0" indent="0" algn="r" rtl="1">
                        <a:lnSpc>
                          <a:spcPct val="100000"/>
                        </a:lnSpc>
                        <a:spcBef>
                          <a:spcPts val="0"/>
                        </a:spcBef>
                        <a:spcAft>
                          <a:spcPts val="0"/>
                        </a:spcAft>
                        <a:buClr>
                          <a:schemeClr val="dk1"/>
                        </a:buClr>
                        <a:buSzPts val="1200"/>
                        <a:buFont typeface="Arial"/>
                        <a:buNone/>
                      </a:pPr>
                      <a:r>
                        <a:rPr lang="ar" sz="1800" u="none" strike="noStrike" cap="none" dirty="0">
                          <a:latin typeface="Calibri"/>
                          <a:ea typeface="Calibri"/>
                          <a:cs typeface="Calibri"/>
                          <a:sym typeface="Calibri"/>
                        </a:rPr>
                        <a:t>الآثار الجانبية لوسائل منع الحمل </a:t>
                      </a:r>
                      <a:endParaRPr sz="1800" u="none" strike="noStrike" cap="none" dirty="0">
                        <a:latin typeface="Calibri"/>
                        <a:ea typeface="Calibri"/>
                        <a:cs typeface="Calibri"/>
                        <a:sym typeface="Calibri"/>
                      </a:endParaRPr>
                    </a:p>
                  </a:txBody>
                  <a:tcPr marL="68600" marR="68600" marT="34300" marB="34300" anchor="ctr"/>
                </a:tc>
                <a:tc>
                  <a:txBody>
                    <a:bodyPr/>
                    <a:lstStyle/>
                    <a:p>
                      <a:pPr marL="0" marR="0" lvl="0" indent="0" algn="r" rtl="1">
                        <a:lnSpc>
                          <a:spcPct val="100000"/>
                        </a:lnSpc>
                        <a:spcBef>
                          <a:spcPts val="0"/>
                        </a:spcBef>
                        <a:spcAft>
                          <a:spcPts val="0"/>
                        </a:spcAft>
                        <a:buClr>
                          <a:schemeClr val="dk1"/>
                        </a:buClr>
                        <a:buSzPts val="1200"/>
                        <a:buFont typeface="Arial"/>
                        <a:buNone/>
                      </a:pPr>
                      <a:r>
                        <a:rPr lang="ar" sz="1800" u="none" strike="noStrike" cap="none" dirty="0">
                          <a:latin typeface="Calibri"/>
                          <a:ea typeface="Calibri"/>
                          <a:cs typeface="Calibri"/>
                          <a:sym typeface="Calibri"/>
                        </a:rPr>
                        <a:t> علاج الأثر الجانبي </a:t>
                      </a:r>
                      <a:endParaRPr sz="1800" u="none" strike="noStrike" cap="none" dirty="0">
                        <a:latin typeface="Calibri"/>
                        <a:ea typeface="Calibri"/>
                        <a:cs typeface="Calibri"/>
                        <a:sym typeface="Calibri"/>
                      </a:endParaRPr>
                    </a:p>
                  </a:txBody>
                  <a:tcPr marL="68600" marR="68600" marT="34300" marB="34300" anchor="ctr"/>
                </a:tc>
                <a:extLst>
                  <a:ext uri="{0D108BD9-81ED-4DB2-BD59-A6C34878D82A}">
                    <a16:rowId xmlns:a16="http://schemas.microsoft.com/office/drawing/2014/main" val="10000"/>
                  </a:ext>
                </a:extLst>
              </a:tr>
              <a:tr h="653275">
                <a:tc>
                  <a:txBody>
                    <a:bodyPr/>
                    <a:lstStyle/>
                    <a:p>
                      <a:pPr marL="0" marR="0" lvl="0" indent="0" algn="r" rtl="1">
                        <a:lnSpc>
                          <a:spcPct val="100000"/>
                        </a:lnSpc>
                        <a:spcBef>
                          <a:spcPts val="0"/>
                        </a:spcBef>
                        <a:spcAft>
                          <a:spcPts val="0"/>
                        </a:spcAft>
                        <a:buClr>
                          <a:schemeClr val="dk1"/>
                        </a:buClr>
                        <a:buSzPts val="1200"/>
                        <a:buFont typeface="Arial"/>
                        <a:buNone/>
                      </a:pPr>
                      <a:r>
                        <a:rPr lang="ar" sz="1600" u="none" strike="noStrike" cap="none" dirty="0">
                          <a:solidFill>
                            <a:srgbClr val="15395B"/>
                          </a:solidFill>
                          <a:latin typeface="Calibri"/>
                          <a:ea typeface="Calibri"/>
                          <a:cs typeface="Calibri"/>
                          <a:sym typeface="Calibri"/>
                        </a:rPr>
                        <a:t>حيض أو التبقيع لفترة أطول </a:t>
                      </a:r>
                      <a:endParaRPr sz="1600" u="none" strike="noStrike" cap="none" dirty="0">
                        <a:solidFill>
                          <a:srgbClr val="15395B"/>
                        </a:solidFill>
                        <a:latin typeface="Calibri"/>
                        <a:ea typeface="Calibri"/>
                        <a:cs typeface="Calibri"/>
                        <a:sym typeface="Calibri"/>
                      </a:endParaRPr>
                    </a:p>
                  </a:txBody>
                  <a:tcPr marL="68600" marR="68600" marT="34300" marB="34300" anchor="ctr">
                    <a:solidFill>
                      <a:srgbClr val="CDE0F2"/>
                    </a:solidFill>
                  </a:tcPr>
                </a:tc>
                <a:tc>
                  <a:txBody>
                    <a:bodyPr/>
                    <a:lstStyle/>
                    <a:p>
                      <a:pPr marL="0" marR="0" lvl="0" indent="0" algn="r" rtl="1">
                        <a:lnSpc>
                          <a:spcPct val="100000"/>
                        </a:lnSpc>
                        <a:spcBef>
                          <a:spcPts val="0"/>
                        </a:spcBef>
                        <a:spcAft>
                          <a:spcPts val="0"/>
                        </a:spcAft>
                        <a:buClr>
                          <a:schemeClr val="dk1"/>
                        </a:buClr>
                        <a:buSzPts val="1200"/>
                        <a:buFont typeface="Arial"/>
                        <a:buNone/>
                      </a:pPr>
                      <a:r>
                        <a:rPr lang="ar" sz="1600" u="none" strike="noStrike" cap="none" dirty="0">
                          <a:solidFill>
                            <a:srgbClr val="15395B"/>
                          </a:solidFill>
                          <a:latin typeface="Calibri"/>
                          <a:ea typeface="Calibri"/>
                          <a:cs typeface="Calibri"/>
                          <a:sym typeface="Calibri"/>
                        </a:rPr>
                        <a:t>طمئن العميلة أنَّ التبقيع أو نزول الدم ليسا مضرَّين وسيقلان بعد بضعة أشهر.</a:t>
                      </a:r>
                      <a:endParaRPr sz="1600" u="none" strike="noStrike" cap="none" dirty="0">
                        <a:solidFill>
                          <a:srgbClr val="15395B"/>
                        </a:solidFill>
                        <a:latin typeface="Calibri"/>
                        <a:ea typeface="Calibri"/>
                        <a:cs typeface="Calibri"/>
                        <a:sym typeface="Calibri"/>
                      </a:endParaRPr>
                    </a:p>
                  </a:txBody>
                  <a:tcPr marL="68600" marR="68600" marT="34300" marB="34300" anchor="ctr">
                    <a:solidFill>
                      <a:srgbClr val="CDE0F2"/>
                    </a:solidFill>
                  </a:tcPr>
                </a:tc>
                <a:extLst>
                  <a:ext uri="{0D108BD9-81ED-4DB2-BD59-A6C34878D82A}">
                    <a16:rowId xmlns:a16="http://schemas.microsoft.com/office/drawing/2014/main" val="10001"/>
                  </a:ext>
                </a:extLst>
              </a:tr>
              <a:tr h="1233925">
                <a:tc>
                  <a:txBody>
                    <a:bodyPr/>
                    <a:lstStyle/>
                    <a:p>
                      <a:pPr marL="0" marR="0" lvl="0" indent="0" algn="r" rtl="1">
                        <a:lnSpc>
                          <a:spcPct val="100000"/>
                        </a:lnSpc>
                        <a:spcBef>
                          <a:spcPts val="0"/>
                        </a:spcBef>
                        <a:spcAft>
                          <a:spcPts val="0"/>
                        </a:spcAft>
                        <a:buClr>
                          <a:schemeClr val="dk1"/>
                        </a:buClr>
                        <a:buSzPts val="1200"/>
                        <a:buFont typeface="Arial"/>
                        <a:buNone/>
                      </a:pPr>
                      <a:r>
                        <a:rPr lang="ar" sz="1600" u="none" strike="noStrike" cap="none" dirty="0">
                          <a:solidFill>
                            <a:srgbClr val="15395B"/>
                          </a:solidFill>
                          <a:latin typeface="Calibri"/>
                          <a:ea typeface="Calibri"/>
                          <a:cs typeface="Calibri"/>
                          <a:sym typeface="Calibri"/>
                        </a:rPr>
                        <a:t>حيض شهري غير المنتظم مع الرغبة في متابعة استخدام الغرسة</a:t>
                      </a:r>
                      <a:endParaRPr sz="1600" u="none" strike="noStrike" cap="none" dirty="0">
                        <a:solidFill>
                          <a:srgbClr val="15395B"/>
                        </a:solidFill>
                        <a:latin typeface="Calibri"/>
                        <a:ea typeface="Calibri"/>
                        <a:cs typeface="Calibri"/>
                        <a:sym typeface="Calibri"/>
                      </a:endParaRPr>
                    </a:p>
                  </a:txBody>
                  <a:tcPr marL="68600" marR="68600" marT="34300" marB="34300" anchor="ctr">
                    <a:solidFill>
                      <a:srgbClr val="E6EFF8"/>
                    </a:solidFill>
                  </a:tcPr>
                </a:tc>
                <a:tc>
                  <a:txBody>
                    <a:bodyPr/>
                    <a:lstStyle/>
                    <a:p>
                      <a:pPr marL="0" marR="0" lvl="0" indent="0" algn="r" rtl="1">
                        <a:lnSpc>
                          <a:spcPct val="100000"/>
                        </a:lnSpc>
                        <a:spcBef>
                          <a:spcPts val="0"/>
                        </a:spcBef>
                        <a:spcAft>
                          <a:spcPts val="0"/>
                        </a:spcAft>
                        <a:buClr>
                          <a:schemeClr val="dk1"/>
                        </a:buClr>
                        <a:buSzPts val="1200"/>
                        <a:buFont typeface="Arial"/>
                        <a:buNone/>
                      </a:pPr>
                      <a:r>
                        <a:rPr lang="ar" sz="1600" u="none" strike="noStrike" cap="none">
                          <a:solidFill>
                            <a:srgbClr val="15395B"/>
                          </a:solidFill>
                          <a:latin typeface="Calibri"/>
                          <a:ea typeface="Calibri"/>
                          <a:cs typeface="Calibri"/>
                          <a:sym typeface="Calibri"/>
                        </a:rPr>
                        <a:t>جرعة منخفضة من حبوب منع الحمل الفموية المركبة يتم تناولها مرة واحدة يومياً لمدة 21 يوماً </a:t>
                      </a:r>
                      <a:endParaRPr sz="1600" u="none" strike="noStrike" cap="none">
                        <a:solidFill>
                          <a:srgbClr val="15395B"/>
                        </a:solidFill>
                        <a:latin typeface="Calibri"/>
                        <a:ea typeface="Calibri"/>
                        <a:cs typeface="Calibri"/>
                        <a:sym typeface="Calibri"/>
                      </a:endParaRPr>
                    </a:p>
                    <a:p>
                      <a:pPr marL="0" marR="0" lvl="0" indent="0" algn="r" rtl="1">
                        <a:lnSpc>
                          <a:spcPct val="100000"/>
                        </a:lnSpc>
                        <a:spcBef>
                          <a:spcPts val="0"/>
                        </a:spcBef>
                        <a:spcAft>
                          <a:spcPts val="0"/>
                        </a:spcAft>
                        <a:buClr>
                          <a:schemeClr val="dk1"/>
                        </a:buClr>
                        <a:buSzPts val="1200"/>
                        <a:buFont typeface="Arial"/>
                        <a:buNone/>
                      </a:pPr>
                      <a:r>
                        <a:rPr lang="ar" sz="1600" u="none" strike="noStrike" cap="none">
                          <a:solidFill>
                            <a:srgbClr val="15395B"/>
                          </a:solidFill>
                          <a:latin typeface="Calibri"/>
                          <a:ea typeface="Calibri"/>
                          <a:cs typeface="Calibri"/>
                          <a:sym typeface="Calibri"/>
                        </a:rPr>
                        <a:t>-- أو --</a:t>
                      </a:r>
                      <a:endParaRPr sz="1600" u="none" strike="noStrike" cap="none">
                        <a:solidFill>
                          <a:srgbClr val="15395B"/>
                        </a:solidFill>
                        <a:latin typeface="Calibri"/>
                        <a:ea typeface="Calibri"/>
                        <a:cs typeface="Calibri"/>
                        <a:sym typeface="Calibri"/>
                      </a:endParaRPr>
                    </a:p>
                    <a:p>
                      <a:pPr marL="0" marR="0" lvl="0" indent="0" algn="r" rtl="1">
                        <a:lnSpc>
                          <a:spcPct val="100000"/>
                        </a:lnSpc>
                        <a:spcBef>
                          <a:spcPts val="0"/>
                        </a:spcBef>
                        <a:spcAft>
                          <a:spcPts val="0"/>
                        </a:spcAft>
                        <a:buClr>
                          <a:schemeClr val="dk1"/>
                        </a:buClr>
                        <a:buSzPts val="1200"/>
                        <a:buFont typeface="Arial"/>
                        <a:buNone/>
                      </a:pPr>
                      <a:r>
                        <a:rPr lang="ar" sz="1600" u="none" strike="noStrike" cap="none">
                          <a:solidFill>
                            <a:srgbClr val="15395B"/>
                          </a:solidFill>
                          <a:latin typeface="Calibri"/>
                          <a:ea typeface="Calibri"/>
                          <a:cs typeface="Calibri"/>
                          <a:sym typeface="Calibri"/>
                        </a:rPr>
                        <a:t>حبة واحدة من إيبوبروفين 800 ملجم ثلاث مرات يومياً لمدة خمسة أيام عند بدء الحيض الشهري غير المنتظم </a:t>
                      </a:r>
                      <a:endParaRPr sz="1600" u="none" strike="noStrike" cap="none">
                        <a:solidFill>
                          <a:srgbClr val="15395B"/>
                        </a:solidFill>
                        <a:latin typeface="Calibri"/>
                        <a:ea typeface="Calibri"/>
                        <a:cs typeface="Calibri"/>
                        <a:sym typeface="Calibri"/>
                      </a:endParaRPr>
                    </a:p>
                  </a:txBody>
                  <a:tcPr marL="68600" marR="68600" marT="34300" marB="34300" anchor="ctr">
                    <a:solidFill>
                      <a:srgbClr val="E6EFF8"/>
                    </a:solidFill>
                  </a:tcPr>
                </a:tc>
                <a:extLst>
                  <a:ext uri="{0D108BD9-81ED-4DB2-BD59-A6C34878D82A}">
                    <a16:rowId xmlns:a16="http://schemas.microsoft.com/office/drawing/2014/main" val="10002"/>
                  </a:ext>
                </a:extLst>
              </a:tr>
              <a:tr h="1814600">
                <a:tc>
                  <a:txBody>
                    <a:bodyPr/>
                    <a:lstStyle/>
                    <a:p>
                      <a:pPr marL="0" marR="0" lvl="0" indent="0" algn="r" rtl="1">
                        <a:lnSpc>
                          <a:spcPct val="100000"/>
                        </a:lnSpc>
                        <a:spcBef>
                          <a:spcPts val="0"/>
                        </a:spcBef>
                        <a:spcAft>
                          <a:spcPts val="0"/>
                        </a:spcAft>
                        <a:buClr>
                          <a:schemeClr val="dk1"/>
                        </a:buClr>
                        <a:buSzPts val="1200"/>
                        <a:buFont typeface="Arial"/>
                        <a:buNone/>
                      </a:pPr>
                      <a:r>
                        <a:rPr lang="ar" sz="1600" u="none" strike="noStrike" cap="none">
                          <a:solidFill>
                            <a:srgbClr val="15395B"/>
                          </a:solidFill>
                          <a:latin typeface="Calibri"/>
                          <a:ea typeface="Calibri"/>
                          <a:cs typeface="Calibri"/>
                          <a:sym typeface="Calibri"/>
                        </a:rPr>
                        <a:t>الحيض الشهري الغزير (الذي تطول مدته بمقدار مرتين أو تزيد غزارته بمقدار مرتين مقارنةً بالحيض الشهري العادي)</a:t>
                      </a:r>
                      <a:endParaRPr sz="1600" u="none" strike="noStrike" cap="none">
                        <a:solidFill>
                          <a:srgbClr val="15395B"/>
                        </a:solidFill>
                        <a:latin typeface="Calibri"/>
                        <a:ea typeface="Calibri"/>
                        <a:cs typeface="Calibri"/>
                        <a:sym typeface="Calibri"/>
                      </a:endParaRPr>
                    </a:p>
                    <a:p>
                      <a:pPr marL="0" marR="0" lvl="0" indent="0" algn="r" rtl="1">
                        <a:lnSpc>
                          <a:spcPct val="100000"/>
                        </a:lnSpc>
                        <a:spcBef>
                          <a:spcPts val="0"/>
                        </a:spcBef>
                        <a:spcAft>
                          <a:spcPts val="0"/>
                        </a:spcAft>
                        <a:buClr>
                          <a:schemeClr val="dk1"/>
                        </a:buClr>
                        <a:buSzPts val="1200"/>
                        <a:buFont typeface="Calibri"/>
                        <a:buNone/>
                      </a:pPr>
                      <a:endParaRPr sz="1600" u="none" strike="noStrike" cap="none">
                        <a:solidFill>
                          <a:srgbClr val="15395B"/>
                        </a:solidFill>
                        <a:latin typeface="Calibri"/>
                        <a:ea typeface="Calibri"/>
                        <a:cs typeface="Calibri"/>
                        <a:sym typeface="Calibri"/>
                      </a:endParaRPr>
                    </a:p>
                    <a:p>
                      <a:pPr marL="0" marR="0" lvl="0" indent="0" algn="r" rtl="1">
                        <a:lnSpc>
                          <a:spcPct val="100000"/>
                        </a:lnSpc>
                        <a:spcBef>
                          <a:spcPts val="0"/>
                        </a:spcBef>
                        <a:spcAft>
                          <a:spcPts val="0"/>
                        </a:spcAft>
                        <a:buClr>
                          <a:schemeClr val="dk1"/>
                        </a:buClr>
                        <a:buSzPts val="1200"/>
                        <a:buFont typeface="Calibri"/>
                        <a:buNone/>
                      </a:pPr>
                      <a:endParaRPr sz="1600" u="none" strike="noStrike" cap="none">
                        <a:solidFill>
                          <a:srgbClr val="15395B"/>
                        </a:solidFill>
                        <a:latin typeface="Calibri"/>
                        <a:ea typeface="Calibri"/>
                        <a:cs typeface="Calibri"/>
                        <a:sym typeface="Calibri"/>
                      </a:endParaRPr>
                    </a:p>
                    <a:p>
                      <a:pPr marL="0" marR="0" lvl="0" indent="0" algn="r" rtl="1">
                        <a:lnSpc>
                          <a:spcPct val="100000"/>
                        </a:lnSpc>
                        <a:spcBef>
                          <a:spcPts val="0"/>
                        </a:spcBef>
                        <a:spcAft>
                          <a:spcPts val="0"/>
                        </a:spcAft>
                        <a:buClr>
                          <a:schemeClr val="dk1"/>
                        </a:buClr>
                        <a:buSzPts val="1200"/>
                        <a:buFont typeface="Calibri"/>
                        <a:buNone/>
                      </a:pPr>
                      <a:endParaRPr sz="1600" u="none" strike="noStrike" cap="none">
                        <a:solidFill>
                          <a:srgbClr val="15395B"/>
                        </a:solidFill>
                        <a:latin typeface="Calibri"/>
                        <a:ea typeface="Calibri"/>
                        <a:cs typeface="Calibri"/>
                        <a:sym typeface="Calibri"/>
                      </a:endParaRPr>
                    </a:p>
                  </a:txBody>
                  <a:tcPr marL="68600" marR="68600" marT="34300" marB="34300" anchor="ctr">
                    <a:solidFill>
                      <a:srgbClr val="CDE0F2"/>
                    </a:solidFill>
                  </a:tcPr>
                </a:tc>
                <a:tc>
                  <a:txBody>
                    <a:bodyPr/>
                    <a:lstStyle/>
                    <a:p>
                      <a:pPr marL="0" marR="0" lvl="0" indent="0" algn="r" rtl="1">
                        <a:lnSpc>
                          <a:spcPct val="100000"/>
                        </a:lnSpc>
                        <a:spcBef>
                          <a:spcPts val="0"/>
                        </a:spcBef>
                        <a:spcAft>
                          <a:spcPts val="0"/>
                        </a:spcAft>
                        <a:buClr>
                          <a:schemeClr val="dk1"/>
                        </a:buClr>
                        <a:buSzPts val="1200"/>
                        <a:buFont typeface="Arial"/>
                        <a:buNone/>
                      </a:pPr>
                      <a:r>
                        <a:rPr lang="ar" sz="1600" u="none" strike="noStrike" cap="none">
                          <a:solidFill>
                            <a:srgbClr val="15395B"/>
                          </a:solidFill>
                          <a:latin typeface="Calibri"/>
                          <a:ea typeface="Calibri"/>
                          <a:cs typeface="Calibri"/>
                          <a:sym typeface="Calibri"/>
                        </a:rPr>
                        <a:t>اثنتان من حبوب منع الحمل المركبة منخفضة الجرعة يومياً لبقية دورتها الشهرية (3 إلى 7 أيام على الأقل)، تليها دورة واحدة من حبوب منع الحمل الفموية المركبة (حبة واحدة في اليوم) </a:t>
                      </a:r>
                      <a:endParaRPr sz="1600" u="none" strike="noStrike" cap="none">
                        <a:solidFill>
                          <a:srgbClr val="15395B"/>
                        </a:solidFill>
                        <a:latin typeface="Calibri"/>
                        <a:ea typeface="Calibri"/>
                        <a:cs typeface="Calibri"/>
                        <a:sym typeface="Calibri"/>
                      </a:endParaRPr>
                    </a:p>
                    <a:p>
                      <a:pPr marL="0" marR="0" lvl="0" indent="0" algn="r" rtl="1">
                        <a:lnSpc>
                          <a:spcPct val="100000"/>
                        </a:lnSpc>
                        <a:spcBef>
                          <a:spcPts val="0"/>
                        </a:spcBef>
                        <a:spcAft>
                          <a:spcPts val="0"/>
                        </a:spcAft>
                        <a:buClr>
                          <a:schemeClr val="dk1"/>
                        </a:buClr>
                        <a:buSzPts val="1200"/>
                        <a:buFont typeface="Arial"/>
                        <a:buNone/>
                      </a:pPr>
                      <a:r>
                        <a:rPr lang="ar" sz="1600" u="none" strike="noStrike" cap="none">
                          <a:solidFill>
                            <a:srgbClr val="15395B"/>
                          </a:solidFill>
                          <a:latin typeface="Calibri"/>
                          <a:ea typeface="Calibri"/>
                          <a:cs typeface="Calibri"/>
                          <a:sym typeface="Calibri"/>
                        </a:rPr>
                        <a:t>-- أو --</a:t>
                      </a:r>
                      <a:endParaRPr sz="1600" u="none" strike="noStrike" cap="none">
                        <a:solidFill>
                          <a:srgbClr val="15395B"/>
                        </a:solidFill>
                        <a:latin typeface="Calibri"/>
                        <a:ea typeface="Calibri"/>
                        <a:cs typeface="Calibri"/>
                        <a:sym typeface="Calibri"/>
                      </a:endParaRPr>
                    </a:p>
                    <a:p>
                      <a:pPr marL="0" marR="0" lvl="0" indent="0" algn="r" rtl="1">
                        <a:lnSpc>
                          <a:spcPct val="100000"/>
                        </a:lnSpc>
                        <a:spcBef>
                          <a:spcPts val="0"/>
                        </a:spcBef>
                        <a:spcAft>
                          <a:spcPts val="0"/>
                        </a:spcAft>
                        <a:buClr>
                          <a:schemeClr val="dk1"/>
                        </a:buClr>
                        <a:buSzPts val="1200"/>
                        <a:buFont typeface="Arial"/>
                        <a:buNone/>
                      </a:pPr>
                      <a:r>
                        <a:rPr lang="ar" sz="1600" u="none" strike="noStrike" cap="none">
                          <a:solidFill>
                            <a:srgbClr val="15395B"/>
                          </a:solidFill>
                          <a:latin typeface="Calibri"/>
                          <a:ea typeface="Calibri"/>
                          <a:cs typeface="Calibri"/>
                          <a:sym typeface="Calibri"/>
                        </a:rPr>
                        <a:t>أو 50 ميكروجرام من حبوب منع الحمل الفموية المركبة المحتوية على الإيتانول إيستراديول أو 1.25 ملغم من الإستروجين المترافق (Premarin®) لمدة تتراوح بين 14 و21 يوماً</a:t>
                      </a:r>
                      <a:endParaRPr sz="1600" u="none" strike="noStrike" cap="none">
                        <a:solidFill>
                          <a:srgbClr val="15395B"/>
                        </a:solidFill>
                        <a:latin typeface="Calibri"/>
                        <a:ea typeface="Calibri"/>
                        <a:cs typeface="Calibri"/>
                        <a:sym typeface="Calibri"/>
                      </a:endParaRPr>
                    </a:p>
                  </a:txBody>
                  <a:tcPr marL="68600" marR="68600" marT="34300" marB="34300" anchor="ctr">
                    <a:solidFill>
                      <a:srgbClr val="CDE0F2"/>
                    </a:solidFill>
                  </a:tcPr>
                </a:tc>
                <a:extLst>
                  <a:ext uri="{0D108BD9-81ED-4DB2-BD59-A6C34878D82A}">
                    <a16:rowId xmlns:a16="http://schemas.microsoft.com/office/drawing/2014/main" val="10003"/>
                  </a:ext>
                </a:extLst>
              </a:tr>
              <a:tr h="653275">
                <a:tc>
                  <a:txBody>
                    <a:bodyPr/>
                    <a:lstStyle/>
                    <a:p>
                      <a:pPr marL="0" marR="0" lvl="0" indent="0" algn="r" rtl="1">
                        <a:lnSpc>
                          <a:spcPct val="100000"/>
                        </a:lnSpc>
                        <a:spcBef>
                          <a:spcPts val="0"/>
                        </a:spcBef>
                        <a:spcAft>
                          <a:spcPts val="0"/>
                        </a:spcAft>
                        <a:buClr>
                          <a:schemeClr val="dk1"/>
                        </a:buClr>
                        <a:buSzPts val="1600"/>
                        <a:buFont typeface="Arial"/>
                        <a:buNone/>
                      </a:pPr>
                      <a:r>
                        <a:rPr lang="ar" sz="1600" u="none" strike="noStrike" cap="none">
                          <a:solidFill>
                            <a:srgbClr val="15395B"/>
                          </a:solidFill>
                          <a:latin typeface="Calibri"/>
                          <a:ea typeface="Calibri"/>
                          <a:cs typeface="Calibri"/>
                          <a:sym typeface="Calibri"/>
                        </a:rPr>
                        <a:t>عدم عودة الحيض شهرياً </a:t>
                      </a:r>
                      <a:endParaRPr sz="1600" u="none" strike="noStrike" cap="none">
                        <a:solidFill>
                          <a:srgbClr val="15395B"/>
                        </a:solidFill>
                        <a:latin typeface="Calibri"/>
                        <a:ea typeface="Calibri"/>
                        <a:cs typeface="Calibri"/>
                        <a:sym typeface="Calibri"/>
                      </a:endParaRPr>
                    </a:p>
                  </a:txBody>
                  <a:tcPr marL="68600" marR="68600" marT="34300" marB="34300" anchor="ctr">
                    <a:solidFill>
                      <a:srgbClr val="E6EFF8"/>
                    </a:solidFill>
                  </a:tcPr>
                </a:tc>
                <a:tc>
                  <a:txBody>
                    <a:bodyPr/>
                    <a:lstStyle/>
                    <a:p>
                      <a:pPr marL="0" marR="0" lvl="0" indent="0" algn="r" rtl="1">
                        <a:lnSpc>
                          <a:spcPct val="100000"/>
                        </a:lnSpc>
                        <a:spcBef>
                          <a:spcPts val="0"/>
                        </a:spcBef>
                        <a:spcAft>
                          <a:spcPts val="0"/>
                        </a:spcAft>
                        <a:buClr>
                          <a:schemeClr val="dk1"/>
                        </a:buClr>
                        <a:buSzPts val="1200"/>
                        <a:buFont typeface="Arial"/>
                        <a:buNone/>
                      </a:pPr>
                      <a:r>
                        <a:rPr lang="ar" sz="1600" u="none" strike="noStrike" cap="none" dirty="0">
                          <a:solidFill>
                            <a:srgbClr val="15395B"/>
                          </a:solidFill>
                          <a:latin typeface="Calibri"/>
                          <a:ea typeface="Calibri"/>
                          <a:cs typeface="Calibri"/>
                          <a:sym typeface="Calibri"/>
                        </a:rPr>
                        <a:t>استبعد احتمال الحمل</a:t>
                      </a:r>
                      <a:endParaRPr sz="1600" u="none" strike="noStrike" cap="none" dirty="0">
                        <a:solidFill>
                          <a:srgbClr val="15395B"/>
                        </a:solidFill>
                        <a:latin typeface="Calibri"/>
                        <a:ea typeface="Calibri"/>
                        <a:cs typeface="Calibri"/>
                        <a:sym typeface="Calibri"/>
                      </a:endParaRPr>
                    </a:p>
                    <a:p>
                      <a:pPr marL="0" marR="0" lvl="0" indent="0" algn="r" rtl="1">
                        <a:lnSpc>
                          <a:spcPct val="100000"/>
                        </a:lnSpc>
                        <a:spcBef>
                          <a:spcPts val="0"/>
                        </a:spcBef>
                        <a:spcAft>
                          <a:spcPts val="0"/>
                        </a:spcAft>
                        <a:buClr>
                          <a:schemeClr val="dk1"/>
                        </a:buClr>
                        <a:buSzPts val="1200"/>
                        <a:buFont typeface="Arial"/>
                        <a:buNone/>
                      </a:pPr>
                      <a:r>
                        <a:rPr lang="ar" sz="1600" u="none" strike="noStrike" cap="none" dirty="0">
                          <a:solidFill>
                            <a:srgbClr val="15395B"/>
                          </a:solidFill>
                          <a:latin typeface="Calibri"/>
                          <a:ea typeface="Calibri"/>
                          <a:cs typeface="Calibri"/>
                          <a:sym typeface="Calibri"/>
                        </a:rPr>
                        <a:t>طمئن العميلة</a:t>
                      </a:r>
                      <a:endParaRPr sz="1600" u="none" strike="noStrike" cap="none" dirty="0">
                        <a:solidFill>
                          <a:srgbClr val="15395B"/>
                        </a:solidFill>
                        <a:latin typeface="Calibri"/>
                        <a:ea typeface="Calibri"/>
                        <a:cs typeface="Calibri"/>
                        <a:sym typeface="Calibri"/>
                      </a:endParaRPr>
                    </a:p>
                  </a:txBody>
                  <a:tcPr marL="68600" marR="68600" marT="34300" marB="34300" anchor="ctr">
                    <a:solidFill>
                      <a:srgbClr val="E6EFF8"/>
                    </a:solidFill>
                  </a:tcPr>
                </a:tc>
                <a:extLst>
                  <a:ext uri="{0D108BD9-81ED-4DB2-BD59-A6C34878D82A}">
                    <a16:rowId xmlns:a16="http://schemas.microsoft.com/office/drawing/2014/main" val="10004"/>
                  </a:ext>
                </a:extLst>
              </a:tr>
              <a:tr h="653275">
                <a:tc gridSpan="2">
                  <a:txBody>
                    <a:bodyPr/>
                    <a:lstStyle/>
                    <a:p>
                      <a:pPr marL="0" marR="0" lvl="0" indent="0" algn="r" rtl="1">
                        <a:lnSpc>
                          <a:spcPct val="100000"/>
                        </a:lnSpc>
                        <a:spcBef>
                          <a:spcPts val="0"/>
                        </a:spcBef>
                        <a:spcAft>
                          <a:spcPts val="0"/>
                        </a:spcAft>
                        <a:buClr>
                          <a:srgbClr val="FF0000"/>
                        </a:buClr>
                        <a:buSzPts val="1200"/>
                        <a:buFont typeface="Arial"/>
                        <a:buNone/>
                      </a:pPr>
                      <a:r>
                        <a:rPr lang="ar" sz="1600" b="1" u="none" strike="noStrike" cap="none" dirty="0">
                          <a:solidFill>
                            <a:schemeClr val="accent1"/>
                          </a:solidFill>
                          <a:latin typeface="Calibri"/>
                          <a:ea typeface="Calibri"/>
                          <a:cs typeface="Calibri"/>
                          <a:sym typeface="Calibri"/>
                        </a:rPr>
                        <a:t>إذا لم تنجح الحبوب الهرمونية في السيطرة على النزيف، يمكن عندئذ إزالة الغرسة لدواعٍ طبية.</a:t>
                      </a:r>
                      <a:endParaRPr sz="1600" u="none" strike="noStrike" cap="none" dirty="0">
                        <a:solidFill>
                          <a:schemeClr val="accent1"/>
                        </a:solidFill>
                        <a:latin typeface="Calibri"/>
                        <a:ea typeface="Calibri"/>
                        <a:cs typeface="Calibri"/>
                        <a:sym typeface="Calibri"/>
                      </a:endParaRPr>
                    </a:p>
                  </a:txBody>
                  <a:tcPr marL="68600" marR="68600" marT="34300" marB="34300" anchor="ctr">
                    <a:solidFill>
                      <a:srgbClr val="CDE0F2"/>
                    </a:solidFill>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1105" name="Google Shape;1105;p133"/>
          <p:cNvSpPr txBox="1">
            <a:spLocks noGrp="1"/>
          </p:cNvSpPr>
          <p:nvPr>
            <p:ph type="sldNum" idx="12"/>
          </p:nvPr>
        </p:nvSpPr>
        <p:spPr>
          <a:xfrm>
            <a:off x="7010399" y="6454808"/>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89</a:t>
            </a:fld>
            <a:endParaRPr sz="1200">
              <a:solidFill>
                <a:schemeClr val="dk2"/>
              </a:solidFill>
            </a:endParaRPr>
          </a:p>
        </p:txBody>
      </p:sp>
      <p:sp>
        <p:nvSpPr>
          <p:cNvPr id="1106" name="Google Shape;1106;p133"/>
          <p:cNvSpPr/>
          <p:nvPr/>
        </p:nvSpPr>
        <p:spPr>
          <a:xfrm>
            <a:off x="0" y="0"/>
            <a:ext cx="9144000" cy="6858000"/>
          </a:xfrm>
          <a:prstGeom prst="rect">
            <a:avLst/>
          </a:prstGeom>
          <a:noFill/>
          <a:ln w="66675" cap="rnd" cmpd="sng">
            <a:solidFill>
              <a:schemeClr val="dk2"/>
            </a:solidFill>
            <a:prstDash val="solid"/>
            <a:round/>
            <a:headEnd type="none" w="sm" len="sm"/>
            <a:tailEnd type="none" w="sm" len="sm"/>
          </a:ln>
        </p:spPr>
        <p:txBody>
          <a:bodyPr spcFirstLastPara="1" wrap="square" lIns="91425" tIns="45700" rIns="91425" bIns="45700" rtlCol="1"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3"/>
          <p:cNvSpPr/>
          <p:nvPr/>
        </p:nvSpPr>
        <p:spPr>
          <a:xfrm>
            <a:off x="106879" y="5187825"/>
            <a:ext cx="1864426" cy="1591337"/>
          </a:xfrm>
          <a:prstGeom prst="rect">
            <a:avLst/>
          </a:prstGeom>
          <a:solidFill>
            <a:schemeClr val="lt1"/>
          </a:solidFill>
          <a:ln>
            <a:noFill/>
          </a:ln>
        </p:spPr>
        <p:txBody>
          <a:bodyPr spcFirstLastPara="1" wrap="square" lIns="91425" tIns="45700" rIns="91425" bIns="45700" rtlCol="1"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7" name="Google Shape;317;p53"/>
          <p:cNvSpPr txBox="1">
            <a:spLocks noGrp="1"/>
          </p:cNvSpPr>
          <p:nvPr>
            <p:ph type="title"/>
          </p:nvPr>
        </p:nvSpPr>
        <p:spPr>
          <a:xfrm>
            <a:off x="362198" y="0"/>
            <a:ext cx="8229600" cy="1143000"/>
          </a:xfrm>
          <a:prstGeom prst="rect">
            <a:avLst/>
          </a:prstGeom>
          <a:noFill/>
          <a:ln>
            <a:noFill/>
          </a:ln>
        </p:spPr>
        <p:txBody>
          <a:bodyPr spcFirstLastPara="1" wrap="square" lIns="91425" tIns="45700" rIns="91425" bIns="45700" rtlCol="1" anchor="ctr" anchorCtr="0">
            <a:normAutofit/>
          </a:bodyPr>
          <a:lstStyle/>
          <a:p>
            <a:pPr marL="0" lvl="0" indent="0" algn="ctr" rtl="1">
              <a:lnSpc>
                <a:spcPct val="100000"/>
              </a:lnSpc>
              <a:spcBef>
                <a:spcPts val="0"/>
              </a:spcBef>
              <a:spcAft>
                <a:spcPts val="0"/>
              </a:spcAft>
              <a:buClr>
                <a:schemeClr val="dk2"/>
              </a:buClr>
              <a:buSzPts val="3300"/>
              <a:buFont typeface="Calibri"/>
              <a:buNone/>
            </a:pPr>
            <a:r>
              <a:rPr lang="ar" sz="2400" dirty="0"/>
              <a:t>التغييرات التي طرأت على حزمة الخدمات المبدئية الدنيا (MISP) لعام 2018</a:t>
            </a:r>
            <a:endParaRPr sz="2400" dirty="0"/>
          </a:p>
        </p:txBody>
      </p:sp>
      <p:sp>
        <p:nvSpPr>
          <p:cNvPr id="318" name="Google Shape;318;p5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a:t>9</a:t>
            </a:fld>
            <a:endParaRPr/>
          </a:p>
        </p:txBody>
      </p:sp>
      <p:graphicFrame>
        <p:nvGraphicFramePr>
          <p:cNvPr id="319" name="Google Shape;319;p53"/>
          <p:cNvGraphicFramePr/>
          <p:nvPr>
            <p:extLst>
              <p:ext uri="{D42A27DB-BD31-4B8C-83A1-F6EECF244321}">
                <p14:modId xmlns:p14="http://schemas.microsoft.com/office/powerpoint/2010/main" val="3822273162"/>
              </p:ext>
            </p:extLst>
          </p:nvPr>
        </p:nvGraphicFramePr>
        <p:xfrm>
          <a:off x="435087" y="922006"/>
          <a:ext cx="8273825" cy="5303520"/>
        </p:xfrm>
        <a:graphic>
          <a:graphicData uri="http://schemas.openxmlformats.org/drawingml/2006/table">
            <a:tbl>
              <a:tblPr firstRow="1" firstCol="1" bandRow="1">
                <a:noFill/>
                <a:tableStyleId>{4B87D739-B463-4BBC-A95C-F299514086B5}</a:tableStyleId>
              </a:tblPr>
              <a:tblGrid>
                <a:gridCol w="4114800">
                  <a:extLst>
                    <a:ext uri="{9D8B030D-6E8A-4147-A177-3AD203B41FA5}">
                      <a16:colId xmlns:a16="http://schemas.microsoft.com/office/drawing/2014/main" val="20000"/>
                    </a:ext>
                  </a:extLst>
                </a:gridCol>
                <a:gridCol w="4159025">
                  <a:extLst>
                    <a:ext uri="{9D8B030D-6E8A-4147-A177-3AD203B41FA5}">
                      <a16:colId xmlns:a16="http://schemas.microsoft.com/office/drawing/2014/main" val="20001"/>
                    </a:ext>
                  </a:extLst>
                </a:gridCol>
              </a:tblGrid>
              <a:tr h="215825">
                <a:tc>
                  <a:txBody>
                    <a:bodyPr/>
                    <a:lstStyle/>
                    <a:p>
                      <a:pPr marL="0" marR="0" lvl="0" indent="0" algn="ctr" rtl="1">
                        <a:lnSpc>
                          <a:spcPct val="100000"/>
                        </a:lnSpc>
                        <a:spcBef>
                          <a:spcPts val="0"/>
                        </a:spcBef>
                        <a:spcAft>
                          <a:spcPts val="0"/>
                        </a:spcAft>
                        <a:buClr>
                          <a:schemeClr val="lt1"/>
                        </a:buClr>
                        <a:buSzPts val="2000"/>
                        <a:buFont typeface="Calibri"/>
                        <a:buNone/>
                      </a:pPr>
                      <a:r>
                        <a:rPr lang="ar" sz="2000" b="1" u="none" strike="noStrike" cap="none">
                          <a:solidFill>
                            <a:schemeClr val="lt1"/>
                          </a:solidFill>
                          <a:latin typeface="Calibri"/>
                          <a:ea typeface="Calibri"/>
                          <a:cs typeface="Calibri"/>
                          <a:sym typeface="Calibri"/>
                        </a:rPr>
                        <a:t>الدليل الميداني المشترك بين الوكالات لعام 2010</a:t>
                      </a:r>
                      <a:endParaRPr sz="2000" b="1" u="none" strike="noStrike" cap="none">
                        <a:solidFill>
                          <a:schemeClr val="lt1"/>
                        </a:solidFill>
                        <a:latin typeface="Calibri"/>
                        <a:ea typeface="Calibri"/>
                        <a:cs typeface="Calibri"/>
                        <a:sym typeface="Calibri"/>
                      </a:endParaRPr>
                    </a:p>
                  </a:txBody>
                  <a:tcPr marL="51425" marR="51425" marT="0" marB="0">
                    <a:solidFill>
                      <a:schemeClr val="accent1"/>
                    </a:solidFill>
                  </a:tcPr>
                </a:tc>
                <a:tc>
                  <a:txBody>
                    <a:bodyPr/>
                    <a:lstStyle/>
                    <a:p>
                      <a:pPr marL="0" marR="0" lvl="0" indent="0" algn="ctr" rtl="1">
                        <a:lnSpc>
                          <a:spcPct val="100000"/>
                        </a:lnSpc>
                        <a:spcBef>
                          <a:spcPts val="0"/>
                        </a:spcBef>
                        <a:spcAft>
                          <a:spcPts val="0"/>
                        </a:spcAft>
                        <a:buClr>
                          <a:schemeClr val="lt1"/>
                        </a:buClr>
                        <a:buSzPts val="2000"/>
                        <a:buFont typeface="Calibri"/>
                        <a:buNone/>
                      </a:pPr>
                      <a:r>
                        <a:rPr lang="ar" sz="2000" u="none" strike="noStrike" cap="none" dirty="0">
                          <a:solidFill>
                            <a:schemeClr val="lt1"/>
                          </a:solidFill>
                          <a:latin typeface="Calibri"/>
                          <a:ea typeface="Calibri"/>
                          <a:cs typeface="Calibri"/>
                          <a:sym typeface="Calibri"/>
                        </a:rPr>
                        <a:t>الدليل الميداني المشترك بين الوكالات لعام 2018</a:t>
                      </a:r>
                      <a:endParaRPr sz="2000" u="none" strike="noStrike" cap="none" dirty="0">
                        <a:solidFill>
                          <a:schemeClr val="lt1"/>
                        </a:solidFill>
                        <a:latin typeface="Calibri"/>
                        <a:ea typeface="Calibri"/>
                        <a:cs typeface="Calibri"/>
                        <a:sym typeface="Calibri"/>
                      </a:endParaRPr>
                    </a:p>
                  </a:txBody>
                  <a:tcPr marL="51425" marR="51425" marT="0" marB="0">
                    <a:solidFill>
                      <a:schemeClr val="dk2"/>
                    </a:solidFill>
                  </a:tcPr>
                </a:tc>
                <a:extLst>
                  <a:ext uri="{0D108BD9-81ED-4DB2-BD59-A6C34878D82A}">
                    <a16:rowId xmlns:a16="http://schemas.microsoft.com/office/drawing/2014/main" val="10000"/>
                  </a:ext>
                </a:extLst>
              </a:tr>
              <a:tr h="4206250">
                <a:tc>
                  <a:txBody>
                    <a:bodyPr/>
                    <a:lstStyle/>
                    <a:p>
                      <a:pPr marL="0" marR="0" lvl="0" indent="0" algn="r" rtl="1">
                        <a:lnSpc>
                          <a:spcPct val="100000"/>
                        </a:lnSpc>
                        <a:spcBef>
                          <a:spcPts val="0"/>
                        </a:spcBef>
                        <a:spcAft>
                          <a:spcPts val="0"/>
                        </a:spcAft>
                        <a:buClr>
                          <a:schemeClr val="dk1"/>
                        </a:buClr>
                        <a:buSzPts val="1600"/>
                        <a:buFont typeface="Libre Franklin"/>
                        <a:buNone/>
                      </a:pPr>
                      <a:r>
                        <a:rPr lang="ar" sz="1400" b="1" u="sng" strike="noStrike" cap="none">
                          <a:solidFill>
                            <a:schemeClr val="dk1"/>
                          </a:solidFill>
                          <a:latin typeface="Calibri"/>
                          <a:ea typeface="Calibri"/>
                          <a:cs typeface="Calibri"/>
                          <a:sym typeface="Calibri"/>
                        </a:rPr>
                        <a:t>1- </a:t>
                      </a:r>
                      <a:r>
                        <a:rPr lang="ar" sz="1400" b="0" u="none" strike="noStrike" cap="none">
                          <a:solidFill>
                            <a:schemeClr val="dk1"/>
                          </a:solidFill>
                          <a:latin typeface="Calibri"/>
                          <a:ea typeface="Calibri"/>
                          <a:cs typeface="Calibri"/>
                          <a:sym typeface="Calibri"/>
                        </a:rPr>
                        <a:t>التحقق من أنَّ القطاع الصحي/المجموعة الصحية يحدد/تحدد منظمة لقيادة تنفيذ حزمة الخدمات الأولية الدنيا </a:t>
                      </a:r>
                      <a:endParaRPr sz="1400" u="none" strike="noStrike" cap="none">
                        <a:latin typeface="Calibri"/>
                        <a:ea typeface="Calibri"/>
                        <a:cs typeface="Calibri"/>
                        <a:sym typeface="Calibri"/>
                      </a:endParaRPr>
                    </a:p>
                    <a:p>
                      <a:pPr marL="342900" marR="0" lvl="0" indent="-241300" algn="r" rtl="1">
                        <a:lnSpc>
                          <a:spcPct val="100000"/>
                        </a:lnSpc>
                        <a:spcBef>
                          <a:spcPts val="0"/>
                        </a:spcBef>
                        <a:spcAft>
                          <a:spcPts val="0"/>
                        </a:spcAft>
                        <a:buClr>
                          <a:schemeClr val="dk1"/>
                        </a:buClr>
                        <a:buSzPts val="1600"/>
                        <a:buFont typeface="Libre Franklin"/>
                        <a:buNone/>
                      </a:pPr>
                      <a:endParaRPr sz="1400" b="0" u="none" strike="noStrike" cap="none">
                        <a:solidFill>
                          <a:schemeClr val="dk1"/>
                        </a:solidFill>
                        <a:latin typeface="Calibri"/>
                        <a:ea typeface="Calibri"/>
                        <a:cs typeface="Calibri"/>
                        <a:sym typeface="Calibri"/>
                      </a:endParaRPr>
                    </a:p>
                    <a:p>
                      <a:pPr marL="0" marR="0" lvl="0" indent="0" algn="r" rtl="1">
                        <a:lnSpc>
                          <a:spcPct val="100000"/>
                        </a:lnSpc>
                        <a:spcBef>
                          <a:spcPts val="0"/>
                        </a:spcBef>
                        <a:spcAft>
                          <a:spcPts val="0"/>
                        </a:spcAft>
                        <a:buClr>
                          <a:schemeClr val="dk1"/>
                        </a:buClr>
                        <a:buSzPts val="1600"/>
                        <a:buFont typeface="Libre Franklin"/>
                        <a:buNone/>
                      </a:pPr>
                      <a:r>
                        <a:rPr lang="ar" sz="1400" b="1" u="sng" strike="noStrike" cap="none">
                          <a:solidFill>
                            <a:schemeClr val="dk1"/>
                          </a:solidFill>
                          <a:latin typeface="Calibri"/>
                          <a:ea typeface="Calibri"/>
                          <a:cs typeface="Calibri"/>
                          <a:sym typeface="Calibri"/>
                        </a:rPr>
                        <a:t>2- </a:t>
                      </a:r>
                      <a:r>
                        <a:rPr lang="ar" sz="1400" b="0" u="none" strike="noStrike" cap="none">
                          <a:solidFill>
                            <a:schemeClr val="dk1"/>
                          </a:solidFill>
                          <a:latin typeface="Calibri"/>
                          <a:ea typeface="Calibri"/>
                          <a:cs typeface="Calibri"/>
                          <a:sym typeface="Calibri"/>
                        </a:rPr>
                        <a:t>منع العنف الجنسي وعلاج الآثار المترتبة عليه</a:t>
                      </a:r>
                      <a:endParaRPr sz="1400" u="none" strike="noStrike" cap="none">
                        <a:latin typeface="Calibri"/>
                        <a:ea typeface="Calibri"/>
                        <a:cs typeface="Calibri"/>
                        <a:sym typeface="Calibri"/>
                      </a:endParaRPr>
                    </a:p>
                    <a:p>
                      <a:pPr marL="342900" marR="0" lvl="0" indent="-241300" algn="r" rtl="1">
                        <a:lnSpc>
                          <a:spcPct val="100000"/>
                        </a:lnSpc>
                        <a:spcBef>
                          <a:spcPts val="0"/>
                        </a:spcBef>
                        <a:spcAft>
                          <a:spcPts val="0"/>
                        </a:spcAft>
                        <a:buClr>
                          <a:schemeClr val="dk1"/>
                        </a:buClr>
                        <a:buSzPts val="1600"/>
                        <a:buFont typeface="Libre Franklin"/>
                        <a:buNone/>
                      </a:pPr>
                      <a:endParaRPr sz="1400" b="0" u="none" strike="noStrike" cap="none">
                        <a:solidFill>
                          <a:schemeClr val="dk1"/>
                        </a:solidFill>
                        <a:latin typeface="Calibri"/>
                        <a:ea typeface="Calibri"/>
                        <a:cs typeface="Calibri"/>
                        <a:sym typeface="Calibri"/>
                      </a:endParaRPr>
                    </a:p>
                    <a:p>
                      <a:pPr marL="0" marR="0" lvl="0" indent="0" algn="r" rtl="1">
                        <a:lnSpc>
                          <a:spcPct val="100000"/>
                        </a:lnSpc>
                        <a:spcBef>
                          <a:spcPts val="0"/>
                        </a:spcBef>
                        <a:spcAft>
                          <a:spcPts val="0"/>
                        </a:spcAft>
                        <a:buClr>
                          <a:schemeClr val="dk1"/>
                        </a:buClr>
                        <a:buSzPts val="1600"/>
                        <a:buFont typeface="Libre Franklin"/>
                        <a:buNone/>
                      </a:pPr>
                      <a:r>
                        <a:rPr lang="ar" sz="1400" b="1" u="sng" strike="noStrike" cap="none">
                          <a:solidFill>
                            <a:schemeClr val="dk1"/>
                          </a:solidFill>
                          <a:latin typeface="Calibri"/>
                          <a:ea typeface="Calibri"/>
                          <a:cs typeface="Calibri"/>
                          <a:sym typeface="Calibri"/>
                        </a:rPr>
                        <a:t>3- </a:t>
                      </a:r>
                      <a:r>
                        <a:rPr lang="ar" sz="1400" b="0" u="none" strike="noStrike" cap="none">
                          <a:solidFill>
                            <a:schemeClr val="dk1"/>
                          </a:solidFill>
                          <a:latin typeface="Calibri"/>
                          <a:ea typeface="Calibri"/>
                          <a:cs typeface="Calibri"/>
                          <a:sym typeface="Calibri"/>
                        </a:rPr>
                        <a:t>منع انتقال فيروس العوز المناعي البشري (الإيدز) </a:t>
                      </a:r>
                      <a:endParaRPr sz="1400" u="none" strike="noStrike" cap="none">
                        <a:latin typeface="Calibri"/>
                        <a:ea typeface="Calibri"/>
                        <a:cs typeface="Calibri"/>
                        <a:sym typeface="Calibri"/>
                      </a:endParaRPr>
                    </a:p>
                    <a:p>
                      <a:pPr marL="342900" marR="0" lvl="0" indent="-241300" algn="r" rtl="1">
                        <a:lnSpc>
                          <a:spcPct val="100000"/>
                        </a:lnSpc>
                        <a:spcBef>
                          <a:spcPts val="0"/>
                        </a:spcBef>
                        <a:spcAft>
                          <a:spcPts val="0"/>
                        </a:spcAft>
                        <a:buClr>
                          <a:schemeClr val="dk1"/>
                        </a:buClr>
                        <a:buSzPts val="1600"/>
                        <a:buFont typeface="Libre Franklin"/>
                        <a:buNone/>
                      </a:pPr>
                      <a:endParaRPr sz="1400" b="0" u="none" strike="noStrike" cap="none">
                        <a:solidFill>
                          <a:schemeClr val="dk1"/>
                        </a:solidFill>
                        <a:latin typeface="Calibri"/>
                        <a:ea typeface="Calibri"/>
                        <a:cs typeface="Calibri"/>
                        <a:sym typeface="Calibri"/>
                      </a:endParaRPr>
                    </a:p>
                    <a:p>
                      <a:pPr marL="0" marR="0" lvl="0" indent="0" algn="r" rtl="1">
                        <a:lnSpc>
                          <a:spcPct val="100000"/>
                        </a:lnSpc>
                        <a:spcBef>
                          <a:spcPts val="0"/>
                        </a:spcBef>
                        <a:spcAft>
                          <a:spcPts val="0"/>
                        </a:spcAft>
                        <a:buClr>
                          <a:schemeClr val="dk1"/>
                        </a:buClr>
                        <a:buSzPts val="1600"/>
                        <a:buFont typeface="Libre Franklin"/>
                        <a:buNone/>
                      </a:pPr>
                      <a:r>
                        <a:rPr lang="ar" sz="1400" b="1" u="sng" strike="noStrike" cap="none">
                          <a:solidFill>
                            <a:schemeClr val="dk1"/>
                          </a:solidFill>
                          <a:latin typeface="Calibri"/>
                          <a:ea typeface="Calibri"/>
                          <a:cs typeface="Calibri"/>
                          <a:sym typeface="Calibri"/>
                        </a:rPr>
                        <a:t>4- </a:t>
                      </a:r>
                      <a:r>
                        <a:rPr lang="ar" sz="1400" b="0" u="none" strike="noStrike" cap="none">
                          <a:solidFill>
                            <a:schemeClr val="dk1"/>
                          </a:solidFill>
                          <a:latin typeface="Calibri"/>
                          <a:ea typeface="Calibri"/>
                          <a:cs typeface="Calibri"/>
                          <a:sym typeface="Calibri"/>
                        </a:rPr>
                        <a:t>منع معدلات الاعتلال والوفيات الزائدة عن الحد بين الأمهات والأطفال حديثي الولادة</a:t>
                      </a:r>
                      <a:endParaRPr sz="1400" u="none" strike="noStrike" cap="none">
                        <a:latin typeface="Calibri"/>
                        <a:ea typeface="Calibri"/>
                        <a:cs typeface="Calibri"/>
                        <a:sym typeface="Calibri"/>
                      </a:endParaRPr>
                    </a:p>
                    <a:p>
                      <a:pPr marL="342900" marR="0" lvl="0" indent="-241300" algn="r" rtl="1">
                        <a:lnSpc>
                          <a:spcPct val="100000"/>
                        </a:lnSpc>
                        <a:spcBef>
                          <a:spcPts val="0"/>
                        </a:spcBef>
                        <a:spcAft>
                          <a:spcPts val="0"/>
                        </a:spcAft>
                        <a:buClr>
                          <a:schemeClr val="dk1"/>
                        </a:buClr>
                        <a:buSzPts val="1600"/>
                        <a:buFont typeface="Libre Franklin"/>
                        <a:buNone/>
                      </a:pPr>
                      <a:endParaRPr sz="1400" b="0" u="none" strike="noStrike" cap="none">
                        <a:solidFill>
                          <a:schemeClr val="dk1"/>
                        </a:solidFill>
                        <a:latin typeface="Calibri"/>
                        <a:ea typeface="Calibri"/>
                        <a:cs typeface="Calibri"/>
                        <a:sym typeface="Calibri"/>
                      </a:endParaRPr>
                    </a:p>
                    <a:p>
                      <a:pPr marL="0" marR="0" lvl="0" indent="0" algn="r" rtl="1">
                        <a:lnSpc>
                          <a:spcPct val="100000"/>
                        </a:lnSpc>
                        <a:spcBef>
                          <a:spcPts val="0"/>
                        </a:spcBef>
                        <a:spcAft>
                          <a:spcPts val="0"/>
                        </a:spcAft>
                        <a:buClr>
                          <a:schemeClr val="dk1"/>
                        </a:buClr>
                        <a:buSzPts val="1600"/>
                        <a:buFont typeface="Libre Franklin"/>
                        <a:buNone/>
                      </a:pPr>
                      <a:r>
                        <a:rPr lang="ar" sz="1400" b="1" u="sng" strike="noStrike" cap="none">
                          <a:solidFill>
                            <a:schemeClr val="dk1"/>
                          </a:solidFill>
                          <a:latin typeface="Calibri"/>
                          <a:ea typeface="Calibri"/>
                          <a:cs typeface="Calibri"/>
                          <a:sym typeface="Calibri"/>
                        </a:rPr>
                        <a:t>5- </a:t>
                      </a:r>
                      <a:r>
                        <a:rPr lang="ar" sz="1400" b="0" u="none" strike="noStrike" cap="none">
                          <a:solidFill>
                            <a:schemeClr val="dk1"/>
                          </a:solidFill>
                          <a:latin typeface="Calibri"/>
                          <a:ea typeface="Calibri"/>
                          <a:cs typeface="Calibri"/>
                          <a:sym typeface="Calibri"/>
                        </a:rPr>
                        <a:t>التخطيط لدمج خدمات الصحة الجنسية والإنجابية الشاملة في الرعاية الصحية الأولية وفق ما يسمح به الوضع</a:t>
                      </a:r>
                      <a:endParaRPr sz="1400" u="none" strike="noStrike" cap="none">
                        <a:latin typeface="Calibri"/>
                        <a:ea typeface="Calibri"/>
                        <a:cs typeface="Calibri"/>
                        <a:sym typeface="Calibri"/>
                      </a:endParaRPr>
                    </a:p>
                    <a:p>
                      <a:pPr marL="0" marR="0" lvl="0" indent="0" algn="r" rtl="1">
                        <a:lnSpc>
                          <a:spcPct val="100000"/>
                        </a:lnSpc>
                        <a:spcBef>
                          <a:spcPts val="0"/>
                        </a:spcBef>
                        <a:spcAft>
                          <a:spcPts val="0"/>
                        </a:spcAft>
                        <a:buClr>
                          <a:schemeClr val="dk1"/>
                        </a:buClr>
                        <a:buSzPts val="1400"/>
                        <a:buFont typeface="Calibri"/>
                        <a:buNone/>
                      </a:pPr>
                      <a:r>
                        <a:rPr lang="ar" sz="1400" b="0" u="none" strike="noStrike" cap="none">
                          <a:solidFill>
                            <a:schemeClr val="dk1"/>
                          </a:solidFill>
                          <a:latin typeface="Calibri"/>
                          <a:ea typeface="Calibri"/>
                          <a:cs typeface="Calibri"/>
                          <a:sym typeface="Calibri"/>
                        </a:rPr>
                        <a:t> </a:t>
                      </a:r>
                      <a:endParaRPr sz="1400" u="none" strike="noStrike" cap="none">
                        <a:latin typeface="Calibri"/>
                        <a:ea typeface="Calibri"/>
                        <a:cs typeface="Calibri"/>
                        <a:sym typeface="Calibri"/>
                      </a:endParaRPr>
                    </a:p>
                    <a:p>
                      <a:pPr marL="0" marR="0" lvl="0" indent="0" algn="r" rtl="1">
                        <a:lnSpc>
                          <a:spcPct val="100000"/>
                        </a:lnSpc>
                        <a:spcBef>
                          <a:spcPts val="0"/>
                        </a:spcBef>
                        <a:spcAft>
                          <a:spcPts val="0"/>
                        </a:spcAft>
                        <a:buClr>
                          <a:schemeClr val="dk1"/>
                        </a:buClr>
                        <a:buSzPts val="1400"/>
                        <a:buFont typeface="Calibri"/>
                        <a:buNone/>
                      </a:pPr>
                      <a:r>
                        <a:rPr lang="ar" sz="1400" b="1" u="none" strike="noStrike" cap="none">
                          <a:solidFill>
                            <a:schemeClr val="dk1"/>
                          </a:solidFill>
                          <a:latin typeface="Calibri"/>
                          <a:ea typeface="Calibri"/>
                          <a:cs typeface="Calibri"/>
                          <a:sym typeface="Calibri"/>
                        </a:rPr>
                        <a:t>ملاحظة:</a:t>
                      </a:r>
                      <a:r>
                        <a:rPr lang="ar" sz="1400" b="0" u="none" strike="noStrike" cap="none">
                          <a:solidFill>
                            <a:schemeClr val="dk1"/>
                          </a:solidFill>
                          <a:latin typeface="Calibri"/>
                          <a:ea typeface="Calibri"/>
                          <a:cs typeface="Calibri"/>
                          <a:sym typeface="Calibri"/>
                        </a:rPr>
                        <a:t> يُرجى العِلم أنه من الضروري التأكّد من توفير وسائل منع الحمل بشكل كافٍ، وإتاحة العلاج القائم على المتلازمات الخاص بالعدوى المنقولة جنسياً للمرضى الذين تظهر عليهم الأعراض ومرضى الفيروسات القهقرية من أجل مواصلة تقديم العلاج لمن يتناولون بالفعل عقاقير مضادة للفيروسات القهقرية، بما في ذلك لأغراض الوقاية من منع انتقال المرض من الأم إلى الطفل (PMTCT). بالإضافة إلى ذلك، يجب التأكّد من توزيع المواد الصحية المناسبة ثقافياً لاستخدامها أثناء فترة الحيض على النساء والفتيات (عادةً ما تكون معبأة مع أدوات أخرى للنظافة في "لوازم النظافة الصحية").</a:t>
                      </a:r>
                      <a:endParaRPr sz="1400" b="0" u="none" strike="noStrike" cap="none">
                        <a:solidFill>
                          <a:schemeClr val="dk1"/>
                        </a:solidFill>
                        <a:latin typeface="Calibri"/>
                        <a:ea typeface="Calibri"/>
                        <a:cs typeface="Calibri"/>
                        <a:sym typeface="Calibri"/>
                      </a:endParaRPr>
                    </a:p>
                  </a:txBody>
                  <a:tcPr marL="51425" marR="51425" marT="0" marB="0">
                    <a:solidFill>
                      <a:srgbClr val="FBEDE7"/>
                    </a:solidFill>
                  </a:tcPr>
                </a:tc>
                <a:tc>
                  <a:txBody>
                    <a:bodyPr/>
                    <a:lstStyle/>
                    <a:p>
                      <a:pPr marL="0" marR="0" lvl="0" indent="0" algn="r" rtl="1">
                        <a:lnSpc>
                          <a:spcPct val="100000"/>
                        </a:lnSpc>
                        <a:spcBef>
                          <a:spcPts val="0"/>
                        </a:spcBef>
                        <a:spcAft>
                          <a:spcPts val="0"/>
                        </a:spcAft>
                        <a:buClr>
                          <a:schemeClr val="dk1"/>
                        </a:buClr>
                        <a:buSzPts val="1600"/>
                        <a:buFont typeface="Libre Franklin"/>
                        <a:buNone/>
                      </a:pPr>
                      <a:r>
                        <a:rPr lang="ar" sz="1400" b="1" u="sng" strike="noStrike" cap="none" dirty="0">
                          <a:latin typeface="Calibri"/>
                          <a:ea typeface="Calibri"/>
                          <a:cs typeface="Calibri"/>
                          <a:sym typeface="Calibri"/>
                        </a:rPr>
                        <a:t>1- </a:t>
                      </a:r>
                      <a:r>
                        <a:rPr lang="ar" sz="1400" u="none" strike="noStrike" cap="none" dirty="0">
                          <a:latin typeface="Calibri"/>
                          <a:ea typeface="Calibri"/>
                          <a:cs typeface="Calibri"/>
                          <a:sym typeface="Calibri"/>
                        </a:rPr>
                        <a:t>التحقق من أنَّ القطاع الصحي/المجموعة الصحية يحدد/تحدد منظمة لقيادة تنفيذ حزمة الخدمات الأولية الدنيا</a:t>
                      </a:r>
                      <a:endParaRPr sz="1400" u="none" strike="noStrike" cap="none" dirty="0">
                        <a:latin typeface="Calibri"/>
                        <a:ea typeface="Calibri"/>
                        <a:cs typeface="Calibri"/>
                        <a:sym typeface="Calibri"/>
                      </a:endParaRPr>
                    </a:p>
                    <a:p>
                      <a:pPr marL="342900" marR="0" lvl="0" indent="-215900" algn="r" rtl="1">
                        <a:lnSpc>
                          <a:spcPct val="100000"/>
                        </a:lnSpc>
                        <a:spcBef>
                          <a:spcPts val="0"/>
                        </a:spcBef>
                        <a:spcAft>
                          <a:spcPts val="0"/>
                        </a:spcAft>
                        <a:buClr>
                          <a:schemeClr val="dk1"/>
                        </a:buClr>
                        <a:buSzPts val="2000"/>
                        <a:buFont typeface="Libre Franklin"/>
                        <a:buNone/>
                      </a:pPr>
                      <a:endParaRPr sz="1400" u="none" strike="noStrike" cap="none" dirty="0">
                        <a:latin typeface="Calibri"/>
                        <a:ea typeface="Calibri"/>
                        <a:cs typeface="Calibri"/>
                        <a:sym typeface="Calibri"/>
                      </a:endParaRPr>
                    </a:p>
                    <a:p>
                      <a:pPr marL="0" marR="0" lvl="0" indent="0" algn="r" rtl="1">
                        <a:lnSpc>
                          <a:spcPct val="100000"/>
                        </a:lnSpc>
                        <a:spcBef>
                          <a:spcPts val="0"/>
                        </a:spcBef>
                        <a:spcAft>
                          <a:spcPts val="0"/>
                        </a:spcAft>
                        <a:buClr>
                          <a:schemeClr val="dk1"/>
                        </a:buClr>
                        <a:buSzPts val="1600"/>
                        <a:buFont typeface="Libre Franklin"/>
                        <a:buNone/>
                      </a:pPr>
                      <a:r>
                        <a:rPr lang="ar" sz="1400" b="1" u="sng" strike="noStrike" cap="none" dirty="0">
                          <a:latin typeface="Calibri"/>
                          <a:ea typeface="Calibri"/>
                          <a:cs typeface="Calibri"/>
                          <a:sym typeface="Calibri"/>
                        </a:rPr>
                        <a:t>2- منع العنف الجنسي و</a:t>
                      </a:r>
                      <a:r>
                        <a:rPr lang="ar" sz="1400" b="1" u="none" strike="noStrike" cap="none" dirty="0">
                          <a:latin typeface="Calibri"/>
                          <a:ea typeface="Calibri"/>
                          <a:cs typeface="Calibri"/>
                          <a:sym typeface="Calibri"/>
                        </a:rPr>
                        <a:t> </a:t>
                      </a:r>
                      <a:r>
                        <a:rPr lang="ar" sz="1400" u="none" strike="noStrike" cap="none" dirty="0">
                          <a:latin typeface="Calibri"/>
                          <a:ea typeface="Calibri"/>
                          <a:cs typeface="Calibri"/>
                          <a:sym typeface="Calibri"/>
                        </a:rPr>
                        <a:t>الاستجابة</a:t>
                      </a:r>
                      <a:r>
                        <a:rPr lang="ar" sz="1400" u="sng" strike="noStrike" cap="none" dirty="0">
                          <a:latin typeface="Calibri"/>
                          <a:ea typeface="Calibri"/>
                          <a:cs typeface="Calibri"/>
                          <a:sym typeface="Calibri"/>
                        </a:rPr>
                        <a:t> لاحتياجات الناجين</a:t>
                      </a:r>
                      <a:endParaRPr sz="1400" u="none" strike="noStrike" cap="none" dirty="0">
                        <a:latin typeface="Calibri"/>
                        <a:ea typeface="Calibri"/>
                        <a:cs typeface="Calibri"/>
                        <a:sym typeface="Calibri"/>
                      </a:endParaRPr>
                    </a:p>
                    <a:p>
                      <a:pPr marL="342900" marR="0" lvl="0" indent="-215900" algn="r" rtl="1">
                        <a:lnSpc>
                          <a:spcPct val="100000"/>
                        </a:lnSpc>
                        <a:spcBef>
                          <a:spcPts val="0"/>
                        </a:spcBef>
                        <a:spcAft>
                          <a:spcPts val="0"/>
                        </a:spcAft>
                        <a:buClr>
                          <a:schemeClr val="dk1"/>
                        </a:buClr>
                        <a:buSzPts val="2000"/>
                        <a:buFont typeface="Libre Franklin"/>
                        <a:buNone/>
                      </a:pPr>
                      <a:endParaRPr sz="1400" u="none" strike="noStrike" cap="none" dirty="0">
                        <a:latin typeface="Calibri"/>
                        <a:ea typeface="Calibri"/>
                        <a:cs typeface="Calibri"/>
                        <a:sym typeface="Calibri"/>
                      </a:endParaRPr>
                    </a:p>
                    <a:p>
                      <a:pPr marL="0" marR="0" lvl="0" indent="0" algn="r" rtl="1">
                        <a:lnSpc>
                          <a:spcPct val="100000"/>
                        </a:lnSpc>
                        <a:spcBef>
                          <a:spcPts val="0"/>
                        </a:spcBef>
                        <a:spcAft>
                          <a:spcPts val="0"/>
                        </a:spcAft>
                        <a:buClr>
                          <a:schemeClr val="dk1"/>
                        </a:buClr>
                        <a:buSzPts val="1600"/>
                        <a:buFont typeface="Libre Franklin"/>
                        <a:buNone/>
                      </a:pPr>
                      <a:r>
                        <a:rPr lang="ar" sz="1400" b="1" u="sng" strike="noStrike" cap="none" dirty="0">
                          <a:latin typeface="Calibri"/>
                          <a:ea typeface="Calibri"/>
                          <a:cs typeface="Calibri"/>
                          <a:sym typeface="Calibri"/>
                        </a:rPr>
                        <a:t>3- منع انتشار المرض والوفيات الناجمة عن فيروس العوز المناعي البشري وغيره من الأمراض المنقولة جنسياً و</a:t>
                      </a:r>
                      <a:r>
                        <a:rPr lang="ar" sz="1400" b="1" u="none" strike="noStrike" cap="none" dirty="0">
                          <a:latin typeface="Calibri"/>
                          <a:ea typeface="Calibri"/>
                          <a:cs typeface="Calibri"/>
                          <a:sym typeface="Calibri"/>
                        </a:rPr>
                        <a:t> </a:t>
                      </a:r>
                      <a:r>
                        <a:rPr lang="ar" sz="1400" u="none" strike="noStrike" cap="none" dirty="0">
                          <a:latin typeface="Calibri"/>
                          <a:ea typeface="Calibri"/>
                          <a:cs typeface="Calibri"/>
                          <a:sym typeface="Calibri"/>
                        </a:rPr>
                        <a:t>تقليل</a:t>
                      </a:r>
                      <a:r>
                        <a:rPr lang="ar" sz="1400" u="sng" strike="noStrike" cap="none" dirty="0">
                          <a:latin typeface="Calibri"/>
                          <a:ea typeface="Calibri"/>
                          <a:cs typeface="Calibri"/>
                          <a:sym typeface="Calibri"/>
                        </a:rPr>
                        <a:t> معدلات ذلك</a:t>
                      </a:r>
                      <a:endParaRPr sz="1400" u="none" strike="noStrike" cap="none" dirty="0">
                        <a:latin typeface="Calibri"/>
                        <a:ea typeface="Calibri"/>
                        <a:cs typeface="Calibri"/>
                        <a:sym typeface="Calibri"/>
                      </a:endParaRPr>
                    </a:p>
                    <a:p>
                      <a:pPr marL="342900" marR="0" lvl="0" indent="-215900" algn="r" rtl="1">
                        <a:lnSpc>
                          <a:spcPct val="100000"/>
                        </a:lnSpc>
                        <a:spcBef>
                          <a:spcPts val="0"/>
                        </a:spcBef>
                        <a:spcAft>
                          <a:spcPts val="0"/>
                        </a:spcAft>
                        <a:buClr>
                          <a:schemeClr val="dk1"/>
                        </a:buClr>
                        <a:buSzPts val="2000"/>
                        <a:buFont typeface="Libre Franklin"/>
                        <a:buNone/>
                      </a:pPr>
                      <a:endParaRPr sz="1400" u="none" strike="noStrike" cap="none" dirty="0">
                        <a:latin typeface="Calibri"/>
                        <a:ea typeface="Calibri"/>
                        <a:cs typeface="Calibri"/>
                        <a:sym typeface="Calibri"/>
                      </a:endParaRPr>
                    </a:p>
                    <a:p>
                      <a:pPr marL="0" marR="0" lvl="0" indent="0" algn="r" rtl="1">
                        <a:lnSpc>
                          <a:spcPct val="100000"/>
                        </a:lnSpc>
                        <a:spcBef>
                          <a:spcPts val="0"/>
                        </a:spcBef>
                        <a:spcAft>
                          <a:spcPts val="0"/>
                        </a:spcAft>
                        <a:buClr>
                          <a:schemeClr val="dk1"/>
                        </a:buClr>
                        <a:buSzPts val="1600"/>
                        <a:buFont typeface="Libre Franklin"/>
                        <a:buNone/>
                      </a:pPr>
                      <a:r>
                        <a:rPr lang="ar" sz="1400" b="1" u="sng" strike="noStrike" cap="none" dirty="0">
                          <a:latin typeface="Calibri"/>
                          <a:ea typeface="Calibri"/>
                          <a:cs typeface="Calibri"/>
                          <a:sym typeface="Calibri"/>
                        </a:rPr>
                        <a:t>4- </a:t>
                      </a:r>
                      <a:r>
                        <a:rPr lang="ar" sz="1400" u="none" strike="noStrike" cap="none" dirty="0">
                          <a:latin typeface="Calibri"/>
                          <a:ea typeface="Calibri"/>
                          <a:cs typeface="Calibri"/>
                          <a:sym typeface="Calibri"/>
                        </a:rPr>
                        <a:t>منع معدلات الاعتلال والوفيات الزائدة عن الحد بين الأمهات والأطفال حديثي الولادة</a:t>
                      </a:r>
                      <a:endParaRPr sz="1400" u="none" strike="noStrike" cap="none" dirty="0">
                        <a:latin typeface="Calibri"/>
                        <a:ea typeface="Calibri"/>
                        <a:cs typeface="Calibri"/>
                        <a:sym typeface="Calibri"/>
                      </a:endParaRPr>
                    </a:p>
                    <a:p>
                      <a:pPr marL="342900" marR="0" lvl="0" indent="-215900" algn="r" rtl="1">
                        <a:lnSpc>
                          <a:spcPct val="100000"/>
                        </a:lnSpc>
                        <a:spcBef>
                          <a:spcPts val="0"/>
                        </a:spcBef>
                        <a:spcAft>
                          <a:spcPts val="0"/>
                        </a:spcAft>
                        <a:buClr>
                          <a:schemeClr val="dk1"/>
                        </a:buClr>
                        <a:buSzPts val="2000"/>
                        <a:buFont typeface="Libre Franklin"/>
                        <a:buNone/>
                      </a:pPr>
                      <a:endParaRPr sz="1400" u="none" strike="noStrike" cap="none" dirty="0">
                        <a:latin typeface="Calibri"/>
                        <a:ea typeface="Calibri"/>
                        <a:cs typeface="Calibri"/>
                        <a:sym typeface="Calibri"/>
                      </a:endParaRPr>
                    </a:p>
                    <a:p>
                      <a:pPr marL="0" marR="0" lvl="0" indent="0" algn="r" rtl="1">
                        <a:lnSpc>
                          <a:spcPct val="100000"/>
                        </a:lnSpc>
                        <a:spcBef>
                          <a:spcPts val="0"/>
                        </a:spcBef>
                        <a:spcAft>
                          <a:spcPts val="0"/>
                        </a:spcAft>
                        <a:buClr>
                          <a:schemeClr val="dk1"/>
                        </a:buClr>
                        <a:buSzPts val="1600"/>
                        <a:buFont typeface="Libre Franklin"/>
                        <a:buNone/>
                      </a:pPr>
                      <a:r>
                        <a:rPr lang="ar" sz="1400" b="1" u="sng" strike="noStrike" cap="none" dirty="0">
                          <a:latin typeface="Calibri"/>
                          <a:ea typeface="Calibri"/>
                          <a:cs typeface="Calibri"/>
                          <a:sym typeface="Calibri"/>
                        </a:rPr>
                        <a:t>5- </a:t>
                      </a:r>
                      <a:r>
                        <a:rPr lang="ar" sz="1400" u="none" strike="noStrike" cap="none" dirty="0">
                          <a:latin typeface="Calibri"/>
                          <a:ea typeface="Calibri"/>
                          <a:cs typeface="Calibri"/>
                          <a:sym typeface="Calibri"/>
                        </a:rPr>
                        <a:t>منع حالات الحمل غير المرغوب</a:t>
                      </a:r>
                      <a:endParaRPr sz="1400" u="none" strike="noStrike" cap="none" dirty="0">
                        <a:latin typeface="Calibri"/>
                        <a:ea typeface="Calibri"/>
                        <a:cs typeface="Calibri"/>
                        <a:sym typeface="Calibri"/>
                      </a:endParaRPr>
                    </a:p>
                    <a:p>
                      <a:pPr marL="342900" marR="0" lvl="0" indent="-215900" algn="r" rtl="1">
                        <a:lnSpc>
                          <a:spcPct val="100000"/>
                        </a:lnSpc>
                        <a:spcBef>
                          <a:spcPts val="0"/>
                        </a:spcBef>
                        <a:spcAft>
                          <a:spcPts val="0"/>
                        </a:spcAft>
                        <a:buClr>
                          <a:schemeClr val="dk1"/>
                        </a:buClr>
                        <a:buSzPts val="2000"/>
                        <a:buFont typeface="Libre Franklin"/>
                        <a:buNone/>
                      </a:pPr>
                      <a:endParaRPr sz="1400" u="none" strike="noStrike" cap="none" dirty="0">
                        <a:latin typeface="Calibri"/>
                        <a:ea typeface="Calibri"/>
                        <a:cs typeface="Calibri"/>
                        <a:sym typeface="Calibri"/>
                      </a:endParaRPr>
                    </a:p>
                    <a:p>
                      <a:pPr marL="0" marR="0" lvl="0" indent="0" algn="r" rtl="1">
                        <a:lnSpc>
                          <a:spcPct val="100000"/>
                        </a:lnSpc>
                        <a:spcBef>
                          <a:spcPts val="0"/>
                        </a:spcBef>
                        <a:spcAft>
                          <a:spcPts val="0"/>
                        </a:spcAft>
                        <a:buClr>
                          <a:schemeClr val="dk1"/>
                        </a:buClr>
                        <a:buSzPts val="1600"/>
                        <a:buFont typeface="Libre Franklin"/>
                        <a:buNone/>
                      </a:pPr>
                      <a:r>
                        <a:rPr lang="ar" sz="1400" b="1" u="sng" strike="noStrike" cap="none" dirty="0">
                          <a:latin typeface="Calibri"/>
                          <a:ea typeface="Calibri"/>
                          <a:cs typeface="Calibri"/>
                          <a:sym typeface="Calibri"/>
                        </a:rPr>
                        <a:t>6- </a:t>
                      </a:r>
                      <a:r>
                        <a:rPr lang="ar" sz="1400" u="none" strike="noStrike" cap="none" dirty="0">
                          <a:latin typeface="Calibri"/>
                          <a:ea typeface="Calibri"/>
                          <a:cs typeface="Calibri"/>
                          <a:sym typeface="Calibri"/>
                        </a:rPr>
                        <a:t>التخطيط لخدمات الصحة الجنسية والإنجابية الشاملة، والمدمَجة في الرعاية الصحية الأولية في أقرب وقتٍ ممكن، </a:t>
                      </a:r>
                      <a:r>
                        <a:rPr lang="ar" sz="1400" u="sng" strike="noStrike" cap="none" dirty="0">
                          <a:latin typeface="Calibri"/>
                          <a:ea typeface="Calibri"/>
                          <a:cs typeface="Calibri"/>
                          <a:sym typeface="Calibri"/>
                        </a:rPr>
                        <a:t>و</a:t>
                      </a:r>
                      <a:r>
                        <a:rPr lang="ar" sz="1400" u="none" strike="noStrike" cap="none" dirty="0">
                          <a:latin typeface="Calibri"/>
                          <a:ea typeface="Calibri"/>
                          <a:cs typeface="Calibri"/>
                          <a:sym typeface="Calibri"/>
                        </a:rPr>
                        <a:t>التعاون مع شركاء القطاع الصحي/المجموعة الصحية للتعامل مع اللبنات الست لبناء النظام الصحي.</a:t>
                      </a:r>
                      <a:endParaRPr sz="1400" u="none" strike="noStrike" cap="none" dirty="0">
                        <a:latin typeface="Calibri"/>
                        <a:ea typeface="Calibri"/>
                        <a:cs typeface="Calibri"/>
                        <a:sym typeface="Calibri"/>
                      </a:endParaRPr>
                    </a:p>
                    <a:p>
                      <a:pPr marL="0" marR="0" lvl="0" indent="0" algn="r" rtl="1">
                        <a:lnSpc>
                          <a:spcPct val="100000"/>
                        </a:lnSpc>
                        <a:spcBef>
                          <a:spcPts val="0"/>
                        </a:spcBef>
                        <a:spcAft>
                          <a:spcPts val="0"/>
                        </a:spcAft>
                        <a:buClr>
                          <a:schemeClr val="dk1"/>
                        </a:buClr>
                        <a:buSzPts val="1400"/>
                        <a:buFont typeface="Calibri"/>
                        <a:buNone/>
                      </a:pPr>
                      <a:r>
                        <a:rPr lang="ar" sz="1400" u="none" strike="noStrike" cap="none" dirty="0">
                          <a:latin typeface="Calibri"/>
                          <a:ea typeface="Calibri"/>
                          <a:cs typeface="Calibri"/>
                          <a:sym typeface="Calibri"/>
                        </a:rPr>
                        <a:t> </a:t>
                      </a:r>
                      <a:endParaRPr sz="1400" u="none" strike="noStrike" cap="none" dirty="0">
                        <a:latin typeface="Calibri"/>
                        <a:ea typeface="Calibri"/>
                        <a:cs typeface="Calibri"/>
                        <a:sym typeface="Calibri"/>
                      </a:endParaRPr>
                    </a:p>
                    <a:p>
                      <a:pPr marL="0" marR="0" lvl="0" indent="0" algn="r" rtl="1">
                        <a:lnSpc>
                          <a:spcPct val="100000"/>
                        </a:lnSpc>
                        <a:spcBef>
                          <a:spcPts val="0"/>
                        </a:spcBef>
                        <a:spcAft>
                          <a:spcPts val="0"/>
                        </a:spcAft>
                        <a:buClr>
                          <a:schemeClr val="dk1"/>
                        </a:buClr>
                        <a:buSzPts val="1400"/>
                        <a:buFont typeface="Calibri"/>
                        <a:buNone/>
                      </a:pPr>
                      <a:r>
                        <a:rPr lang="ar" sz="1400" b="1" u="none" strike="noStrike" cap="none" dirty="0">
                          <a:latin typeface="Calibri"/>
                          <a:ea typeface="Calibri"/>
                          <a:cs typeface="Calibri"/>
                          <a:sym typeface="Calibri"/>
                        </a:rPr>
                        <a:t>أولوية أخرى: </a:t>
                      </a:r>
                      <a:r>
                        <a:rPr lang="ar" sz="1400" u="none" strike="noStrike" cap="none" dirty="0">
                          <a:latin typeface="Calibri"/>
                          <a:ea typeface="Calibri"/>
                          <a:cs typeface="Calibri"/>
                          <a:sym typeface="Calibri"/>
                        </a:rPr>
                        <a:t>يجب أيضاً ضمان توفر رعاية الإجهاض الآمن، إلى أقصى حد يسمح به القانون، في المراكز الصحية والمستشفيات.</a:t>
                      </a:r>
                      <a:endParaRPr sz="1400" u="none" strike="noStrike" cap="none" dirty="0">
                        <a:latin typeface="Calibri"/>
                        <a:ea typeface="Calibri"/>
                        <a:cs typeface="Calibri"/>
                        <a:sym typeface="Calibri"/>
                      </a:endParaRPr>
                    </a:p>
                  </a:txBody>
                  <a:tcPr marL="51425" marR="51425" marT="0" marB="0">
                    <a:solidFill>
                      <a:srgbClr val="E6EFF8"/>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1"/>
        <p:cNvGrpSpPr/>
        <p:nvPr/>
      </p:nvGrpSpPr>
      <p:grpSpPr>
        <a:xfrm>
          <a:off x="0" y="0"/>
          <a:ext cx="0" cy="0"/>
          <a:chOff x="0" y="0"/>
          <a:chExt cx="0" cy="0"/>
        </a:xfrm>
      </p:grpSpPr>
      <p:sp>
        <p:nvSpPr>
          <p:cNvPr id="1112" name="Google Shape;1112;p134"/>
          <p:cNvSpPr txBox="1">
            <a:spLocks noGrp="1"/>
          </p:cNvSpPr>
          <p:nvPr>
            <p:ph type="title"/>
          </p:nvPr>
        </p:nvSpPr>
        <p:spPr>
          <a:xfrm>
            <a:off x="114300" y="150521"/>
            <a:ext cx="9029700" cy="1114425"/>
          </a:xfrm>
          <a:prstGeom prst="rect">
            <a:avLst/>
          </a:prstGeom>
          <a:noFill/>
          <a:ln>
            <a:noFill/>
          </a:ln>
        </p:spPr>
        <p:txBody>
          <a:bodyPr spcFirstLastPara="1" wrap="square" lIns="68550" tIns="34275" rIns="68550" bIns="34275" rtlCol="1" anchor="t" anchorCtr="0">
            <a:noAutofit/>
          </a:bodyPr>
          <a:lstStyle/>
          <a:p>
            <a:pPr marL="0" lvl="0" indent="0" rtl="1">
              <a:lnSpc>
                <a:spcPct val="100000"/>
              </a:lnSpc>
              <a:spcBef>
                <a:spcPts val="0"/>
              </a:spcBef>
              <a:spcAft>
                <a:spcPts val="0"/>
              </a:spcAft>
              <a:buClr>
                <a:schemeClr val="dk2"/>
              </a:buClr>
              <a:buSzPts val="3200"/>
              <a:buFont typeface="Arial"/>
              <a:buNone/>
            </a:pPr>
            <a:r>
              <a:rPr lang="ar" sz="3200" b="1" dirty="0">
                <a:latin typeface="Calibri"/>
                <a:ea typeface="Calibri"/>
                <a:cs typeface="Calibri"/>
                <a:sym typeface="Calibri"/>
              </a:rPr>
              <a:t>التحكم في المضاعفات المحتملة للغرسات (Implant)</a:t>
            </a:r>
            <a:endParaRPr sz="3200" dirty="0">
              <a:latin typeface="Calibri"/>
              <a:ea typeface="Calibri"/>
              <a:cs typeface="Calibri"/>
              <a:sym typeface="Calibri"/>
            </a:endParaRPr>
          </a:p>
        </p:txBody>
      </p:sp>
      <p:graphicFrame>
        <p:nvGraphicFramePr>
          <p:cNvPr id="1113" name="Google Shape;1113;p134"/>
          <p:cNvGraphicFramePr/>
          <p:nvPr>
            <p:extLst>
              <p:ext uri="{D42A27DB-BD31-4B8C-83A1-F6EECF244321}">
                <p14:modId xmlns:p14="http://schemas.microsoft.com/office/powerpoint/2010/main" val="1246180005"/>
              </p:ext>
            </p:extLst>
          </p:nvPr>
        </p:nvGraphicFramePr>
        <p:xfrm>
          <a:off x="437259" y="808454"/>
          <a:ext cx="8269475" cy="5255303"/>
        </p:xfrm>
        <a:graphic>
          <a:graphicData uri="http://schemas.openxmlformats.org/drawingml/2006/table">
            <a:tbl>
              <a:tblPr rtl="1" firstRow="1" bandRow="1">
                <a:noFill/>
                <a:tableStyleId>{4B87D739-B463-4BBC-A95C-F299514086B5}</a:tableStyleId>
              </a:tblPr>
              <a:tblGrid>
                <a:gridCol w="2475225">
                  <a:extLst>
                    <a:ext uri="{9D8B030D-6E8A-4147-A177-3AD203B41FA5}">
                      <a16:colId xmlns:a16="http://schemas.microsoft.com/office/drawing/2014/main" val="20000"/>
                    </a:ext>
                  </a:extLst>
                </a:gridCol>
                <a:gridCol w="5794250">
                  <a:extLst>
                    <a:ext uri="{9D8B030D-6E8A-4147-A177-3AD203B41FA5}">
                      <a16:colId xmlns:a16="http://schemas.microsoft.com/office/drawing/2014/main" val="20001"/>
                    </a:ext>
                  </a:extLst>
                </a:gridCol>
              </a:tblGrid>
              <a:tr h="460553">
                <a:tc>
                  <a:txBody>
                    <a:bodyPr/>
                    <a:lstStyle/>
                    <a:p>
                      <a:pPr marL="0" marR="0" lvl="0" indent="0" algn="r" rtl="1">
                        <a:lnSpc>
                          <a:spcPct val="100000"/>
                        </a:lnSpc>
                        <a:spcBef>
                          <a:spcPts val="0"/>
                        </a:spcBef>
                        <a:spcAft>
                          <a:spcPts val="0"/>
                        </a:spcAft>
                        <a:buClr>
                          <a:schemeClr val="dk1"/>
                        </a:buClr>
                        <a:buSzPts val="1400"/>
                        <a:buFont typeface="Arial"/>
                        <a:buNone/>
                      </a:pPr>
                      <a:r>
                        <a:rPr lang="ar" sz="2200" u="none" strike="noStrike" cap="none" dirty="0">
                          <a:latin typeface="Calibri"/>
                          <a:ea typeface="Calibri"/>
                          <a:cs typeface="Calibri"/>
                          <a:sym typeface="Calibri"/>
                        </a:rPr>
                        <a:t>المضاعفات المحتملة </a:t>
                      </a:r>
                      <a:endParaRPr sz="2200" u="none" strike="noStrike" cap="none" dirty="0">
                        <a:latin typeface="Calibri"/>
                        <a:ea typeface="Calibri"/>
                        <a:cs typeface="Calibri"/>
                        <a:sym typeface="Calibri"/>
                      </a:endParaRPr>
                    </a:p>
                  </a:txBody>
                  <a:tcPr marL="62625" marR="62625" marT="34300" marB="34300" anchor="ctr"/>
                </a:tc>
                <a:tc>
                  <a:txBody>
                    <a:bodyPr/>
                    <a:lstStyle/>
                    <a:p>
                      <a:pPr marL="0" marR="0" lvl="0" indent="0" algn="r" rtl="1">
                        <a:lnSpc>
                          <a:spcPct val="100000"/>
                        </a:lnSpc>
                        <a:spcBef>
                          <a:spcPts val="0"/>
                        </a:spcBef>
                        <a:spcAft>
                          <a:spcPts val="0"/>
                        </a:spcAft>
                        <a:buClr>
                          <a:schemeClr val="dk1"/>
                        </a:buClr>
                        <a:buSzPts val="1400"/>
                        <a:buFont typeface="Arial"/>
                        <a:buNone/>
                      </a:pPr>
                      <a:r>
                        <a:rPr lang="ar" sz="2200" u="none" strike="noStrike" cap="none" dirty="0">
                          <a:latin typeface="Calibri"/>
                          <a:ea typeface="Calibri"/>
                          <a:cs typeface="Calibri"/>
                          <a:sym typeface="Calibri"/>
                        </a:rPr>
                        <a:t> علاج الأثر الجانبي </a:t>
                      </a:r>
                      <a:endParaRPr sz="2200" u="none" strike="noStrike" cap="none" dirty="0">
                        <a:latin typeface="Calibri"/>
                        <a:ea typeface="Calibri"/>
                        <a:cs typeface="Calibri"/>
                        <a:sym typeface="Calibri"/>
                      </a:endParaRPr>
                    </a:p>
                  </a:txBody>
                  <a:tcPr marL="62625" marR="62625" marT="34300" marB="34300" anchor="ctr"/>
                </a:tc>
                <a:extLst>
                  <a:ext uri="{0D108BD9-81ED-4DB2-BD59-A6C34878D82A}">
                    <a16:rowId xmlns:a16="http://schemas.microsoft.com/office/drawing/2014/main" val="10000"/>
                  </a:ext>
                </a:extLst>
              </a:tr>
              <a:tr h="2377875">
                <a:tc>
                  <a:txBody>
                    <a:bodyPr/>
                    <a:lstStyle/>
                    <a:p>
                      <a:pPr marL="0" marR="0" lvl="0" indent="0" algn="r" rtl="1">
                        <a:lnSpc>
                          <a:spcPct val="100000"/>
                        </a:lnSpc>
                        <a:spcBef>
                          <a:spcPts val="0"/>
                        </a:spcBef>
                        <a:spcAft>
                          <a:spcPts val="0"/>
                        </a:spcAft>
                        <a:buClr>
                          <a:schemeClr val="dk1"/>
                        </a:buClr>
                        <a:buSzPts val="1400"/>
                        <a:buFont typeface="Arial"/>
                        <a:buNone/>
                      </a:pPr>
                      <a:r>
                        <a:rPr lang="ar" sz="2000" u="none" strike="noStrike" cap="none" dirty="0">
                          <a:solidFill>
                            <a:srgbClr val="15395B"/>
                          </a:solidFill>
                          <a:latin typeface="Calibri"/>
                          <a:ea typeface="Calibri"/>
                          <a:cs typeface="Calibri"/>
                          <a:sym typeface="Calibri"/>
                        </a:rPr>
                        <a:t>التهاب في مكان التركيب </a:t>
                      </a:r>
                      <a:endParaRPr sz="2000" u="none" strike="noStrike" cap="none" dirty="0">
                        <a:solidFill>
                          <a:srgbClr val="15395B"/>
                        </a:solidFill>
                        <a:latin typeface="Calibri"/>
                        <a:ea typeface="Calibri"/>
                        <a:cs typeface="Calibri"/>
                        <a:sym typeface="Calibri"/>
                      </a:endParaRPr>
                    </a:p>
                  </a:txBody>
                  <a:tcPr marL="62625" marR="62625" marT="34300" marB="34300" anchor="ctr">
                    <a:solidFill>
                      <a:srgbClr val="E6EFF8"/>
                    </a:solidFill>
                  </a:tcPr>
                </a:tc>
                <a:tc>
                  <a:txBody>
                    <a:bodyPr/>
                    <a:lstStyle/>
                    <a:p>
                      <a:pPr marL="285750" marR="0" lvl="0" indent="-285750" algn="r" rtl="1">
                        <a:lnSpc>
                          <a:spcPct val="100000"/>
                        </a:lnSpc>
                        <a:spcBef>
                          <a:spcPts val="0"/>
                        </a:spcBef>
                        <a:spcAft>
                          <a:spcPts val="0"/>
                        </a:spcAft>
                        <a:buClr>
                          <a:schemeClr val="dk1"/>
                        </a:buClr>
                        <a:buSzPts val="1800"/>
                        <a:buFont typeface="Arial"/>
                        <a:buChar char="•"/>
                      </a:pPr>
                      <a:r>
                        <a:rPr lang="ar" sz="2000" u="none" strike="noStrike" cap="none" dirty="0">
                          <a:solidFill>
                            <a:srgbClr val="15395B"/>
                          </a:solidFill>
                          <a:latin typeface="Calibri"/>
                          <a:ea typeface="Calibri"/>
                          <a:cs typeface="Calibri"/>
                          <a:sym typeface="Calibri"/>
                        </a:rPr>
                        <a:t>لا تزيل الغرسة. </a:t>
                      </a:r>
                      <a:endParaRPr sz="2000" u="none" strike="noStrike" cap="none" dirty="0">
                        <a:solidFill>
                          <a:srgbClr val="15395B"/>
                        </a:solidFill>
                        <a:latin typeface="Calibri"/>
                        <a:ea typeface="Calibri"/>
                        <a:cs typeface="Calibri"/>
                        <a:sym typeface="Calibri"/>
                      </a:endParaRPr>
                    </a:p>
                    <a:p>
                      <a:pPr marL="285750" marR="0" lvl="0" indent="-285750" algn="r" rtl="1">
                        <a:lnSpc>
                          <a:spcPct val="100000"/>
                        </a:lnSpc>
                        <a:spcBef>
                          <a:spcPts val="0"/>
                        </a:spcBef>
                        <a:spcAft>
                          <a:spcPts val="0"/>
                        </a:spcAft>
                        <a:buClr>
                          <a:schemeClr val="dk1"/>
                        </a:buClr>
                        <a:buSzPts val="1800"/>
                        <a:buFont typeface="Arial"/>
                        <a:buChar char="•"/>
                      </a:pPr>
                      <a:r>
                        <a:rPr lang="ar" sz="2000" u="none" strike="noStrike" cap="none" dirty="0">
                          <a:solidFill>
                            <a:srgbClr val="15395B"/>
                          </a:solidFill>
                          <a:latin typeface="Calibri"/>
                          <a:ea typeface="Calibri"/>
                          <a:cs typeface="Calibri"/>
                          <a:sym typeface="Calibri"/>
                        </a:rPr>
                        <a:t>نظّف المنطقة الملتهبة بمطهر أو صابون وماء. </a:t>
                      </a:r>
                      <a:endParaRPr sz="2000" u="none" strike="noStrike" cap="none" dirty="0">
                        <a:solidFill>
                          <a:srgbClr val="15395B"/>
                        </a:solidFill>
                        <a:latin typeface="Calibri"/>
                        <a:ea typeface="Calibri"/>
                        <a:cs typeface="Calibri"/>
                        <a:sym typeface="Calibri"/>
                      </a:endParaRPr>
                    </a:p>
                    <a:p>
                      <a:pPr marL="285750" marR="0" lvl="0" indent="-285750" algn="r" rtl="1">
                        <a:lnSpc>
                          <a:spcPct val="100000"/>
                        </a:lnSpc>
                        <a:spcBef>
                          <a:spcPts val="0"/>
                        </a:spcBef>
                        <a:spcAft>
                          <a:spcPts val="0"/>
                        </a:spcAft>
                        <a:buClr>
                          <a:schemeClr val="dk1"/>
                        </a:buClr>
                        <a:buSzPts val="1800"/>
                        <a:buFont typeface="Arial"/>
                        <a:buChar char="•"/>
                      </a:pPr>
                      <a:r>
                        <a:rPr lang="ar" sz="2000" u="none" strike="noStrike" cap="none" dirty="0">
                          <a:solidFill>
                            <a:srgbClr val="15395B"/>
                          </a:solidFill>
                          <a:latin typeface="Calibri"/>
                          <a:ea typeface="Calibri"/>
                          <a:cs typeface="Calibri"/>
                          <a:sym typeface="Calibri"/>
                        </a:rPr>
                        <a:t>أعطِ السيدة مضادات حيوية عن طريق الفم. </a:t>
                      </a:r>
                      <a:endParaRPr sz="2000" u="none" strike="noStrike" cap="none" dirty="0">
                        <a:solidFill>
                          <a:srgbClr val="15395B"/>
                        </a:solidFill>
                        <a:latin typeface="Calibri"/>
                        <a:ea typeface="Calibri"/>
                        <a:cs typeface="Calibri"/>
                        <a:sym typeface="Calibri"/>
                      </a:endParaRPr>
                    </a:p>
                    <a:p>
                      <a:pPr marL="285750" marR="0" lvl="0" indent="-285750" algn="r" rtl="1">
                        <a:lnSpc>
                          <a:spcPct val="100000"/>
                        </a:lnSpc>
                        <a:spcBef>
                          <a:spcPts val="0"/>
                        </a:spcBef>
                        <a:spcAft>
                          <a:spcPts val="0"/>
                        </a:spcAft>
                        <a:buClr>
                          <a:schemeClr val="dk1"/>
                        </a:buClr>
                        <a:buSzPts val="1800"/>
                        <a:buFont typeface="Arial"/>
                        <a:buChar char="•"/>
                      </a:pPr>
                      <a:r>
                        <a:rPr lang="ar" sz="2000" u="none" strike="noStrike" cap="none" dirty="0">
                          <a:solidFill>
                            <a:srgbClr val="15395B"/>
                          </a:solidFill>
                          <a:latin typeface="Calibri"/>
                          <a:ea typeface="Calibri"/>
                          <a:cs typeface="Calibri"/>
                          <a:sym typeface="Calibri"/>
                        </a:rPr>
                        <a:t>انصح العميلة بمراجعة العيادة إذا لم يهدأ الالتهاب أو إذا خرج جزء من الغرسة. في حال حدوث ذلك، لا تزيل الغرسة. </a:t>
                      </a:r>
                      <a:endParaRPr sz="2000" u="none" strike="noStrike" cap="none" dirty="0">
                        <a:solidFill>
                          <a:srgbClr val="15395B"/>
                        </a:solidFill>
                        <a:latin typeface="Calibri"/>
                        <a:ea typeface="Calibri"/>
                        <a:cs typeface="Calibri"/>
                        <a:sym typeface="Calibri"/>
                      </a:endParaRPr>
                    </a:p>
                  </a:txBody>
                  <a:tcPr marL="62625" marR="62625" marT="34300" marB="34300" anchor="ctr">
                    <a:solidFill>
                      <a:srgbClr val="E6EFF8"/>
                    </a:solidFill>
                  </a:tcPr>
                </a:tc>
                <a:extLst>
                  <a:ext uri="{0D108BD9-81ED-4DB2-BD59-A6C34878D82A}">
                    <a16:rowId xmlns:a16="http://schemas.microsoft.com/office/drawing/2014/main" val="10001"/>
                  </a:ext>
                </a:extLst>
              </a:tr>
              <a:tr h="2416875">
                <a:tc>
                  <a:txBody>
                    <a:bodyPr/>
                    <a:lstStyle/>
                    <a:p>
                      <a:pPr marL="0" marR="0" lvl="0" indent="0" algn="r" rtl="1">
                        <a:lnSpc>
                          <a:spcPct val="100000"/>
                        </a:lnSpc>
                        <a:spcBef>
                          <a:spcPts val="0"/>
                        </a:spcBef>
                        <a:spcAft>
                          <a:spcPts val="0"/>
                        </a:spcAft>
                        <a:buClr>
                          <a:schemeClr val="dk1"/>
                        </a:buClr>
                        <a:buSzPts val="1800"/>
                        <a:buFont typeface="Arial"/>
                        <a:buNone/>
                      </a:pPr>
                      <a:r>
                        <a:rPr lang="ar" sz="2000" u="none" strike="noStrike" cap="none">
                          <a:solidFill>
                            <a:srgbClr val="15395B"/>
                          </a:solidFill>
                          <a:latin typeface="Calibri"/>
                          <a:ea typeface="Calibri"/>
                          <a:cs typeface="Calibri"/>
                          <a:sym typeface="Calibri"/>
                        </a:rPr>
                        <a:t>الخراج </a:t>
                      </a:r>
                      <a:endParaRPr sz="2000" u="none" strike="noStrike" cap="none">
                        <a:solidFill>
                          <a:srgbClr val="15395B"/>
                        </a:solidFill>
                        <a:latin typeface="Calibri"/>
                        <a:ea typeface="Calibri"/>
                        <a:cs typeface="Calibri"/>
                        <a:sym typeface="Calibri"/>
                      </a:endParaRPr>
                    </a:p>
                  </a:txBody>
                  <a:tcPr marL="62625" marR="62625" marT="34300" marB="34300" anchor="ctr">
                    <a:solidFill>
                      <a:srgbClr val="CDE0F2"/>
                    </a:solidFill>
                  </a:tcPr>
                </a:tc>
                <a:tc>
                  <a:txBody>
                    <a:bodyPr/>
                    <a:lstStyle/>
                    <a:p>
                      <a:pPr marL="285750" marR="0" lvl="0" indent="-285750" algn="r" rtl="1">
                        <a:lnSpc>
                          <a:spcPct val="100000"/>
                        </a:lnSpc>
                        <a:spcBef>
                          <a:spcPts val="0"/>
                        </a:spcBef>
                        <a:spcAft>
                          <a:spcPts val="0"/>
                        </a:spcAft>
                        <a:buClr>
                          <a:schemeClr val="dk1"/>
                        </a:buClr>
                        <a:buSzPts val="1800"/>
                        <a:buFont typeface="Arial"/>
                        <a:buChar char="•"/>
                      </a:pPr>
                      <a:r>
                        <a:rPr lang="ar" sz="2000" u="none" strike="noStrike" cap="none" dirty="0">
                          <a:solidFill>
                            <a:srgbClr val="15395B"/>
                          </a:solidFill>
                          <a:latin typeface="Calibri"/>
                          <a:ea typeface="Calibri"/>
                          <a:cs typeface="Calibri"/>
                          <a:sym typeface="Calibri"/>
                        </a:rPr>
                        <a:t>لا تزيل الغرسة.</a:t>
                      </a:r>
                      <a:endParaRPr sz="2000" u="none" strike="noStrike" cap="none" dirty="0">
                        <a:solidFill>
                          <a:srgbClr val="15395B"/>
                        </a:solidFill>
                        <a:latin typeface="Calibri"/>
                        <a:ea typeface="Calibri"/>
                        <a:cs typeface="Calibri"/>
                        <a:sym typeface="Calibri"/>
                      </a:endParaRPr>
                    </a:p>
                    <a:p>
                      <a:pPr marL="285750" marR="0" lvl="0" indent="-285750" algn="r" rtl="1">
                        <a:lnSpc>
                          <a:spcPct val="100000"/>
                        </a:lnSpc>
                        <a:spcBef>
                          <a:spcPts val="0"/>
                        </a:spcBef>
                        <a:spcAft>
                          <a:spcPts val="0"/>
                        </a:spcAft>
                        <a:buClr>
                          <a:schemeClr val="dk1"/>
                        </a:buClr>
                        <a:buSzPts val="1800"/>
                        <a:buFont typeface="Arial"/>
                        <a:buChar char="•"/>
                      </a:pPr>
                      <a:r>
                        <a:rPr lang="ar" sz="2000" u="none" strike="noStrike" cap="none" dirty="0">
                          <a:solidFill>
                            <a:srgbClr val="15395B"/>
                          </a:solidFill>
                          <a:latin typeface="Calibri"/>
                          <a:ea typeface="Calibri"/>
                          <a:cs typeface="Calibri"/>
                          <a:sym typeface="Calibri"/>
                        </a:rPr>
                        <a:t>طهّر المنطقة. </a:t>
                      </a:r>
                      <a:endParaRPr sz="2000" u="none" strike="noStrike" cap="none" dirty="0">
                        <a:solidFill>
                          <a:srgbClr val="15395B"/>
                        </a:solidFill>
                        <a:latin typeface="Calibri"/>
                        <a:ea typeface="Calibri"/>
                        <a:cs typeface="Calibri"/>
                        <a:sym typeface="Calibri"/>
                      </a:endParaRPr>
                    </a:p>
                    <a:p>
                      <a:pPr marL="285750" marR="0" lvl="0" indent="-285750" algn="r" rtl="1">
                        <a:lnSpc>
                          <a:spcPct val="100000"/>
                        </a:lnSpc>
                        <a:spcBef>
                          <a:spcPts val="0"/>
                        </a:spcBef>
                        <a:spcAft>
                          <a:spcPts val="0"/>
                        </a:spcAft>
                        <a:buClr>
                          <a:schemeClr val="dk1"/>
                        </a:buClr>
                        <a:buSzPts val="1800"/>
                        <a:buFont typeface="Arial"/>
                        <a:buChar char="•"/>
                      </a:pPr>
                      <a:r>
                        <a:rPr lang="ar" sz="2000" u="none" strike="noStrike" cap="none" dirty="0">
                          <a:solidFill>
                            <a:srgbClr val="15395B"/>
                          </a:solidFill>
                          <a:latin typeface="Calibri"/>
                          <a:ea typeface="Calibri"/>
                          <a:cs typeface="Calibri"/>
                          <a:sym typeface="Calibri"/>
                        </a:rPr>
                        <a:t>شقّها وصرّف الخراج.</a:t>
                      </a:r>
                      <a:endParaRPr sz="2000" u="none" strike="noStrike" cap="none" dirty="0">
                        <a:solidFill>
                          <a:srgbClr val="15395B"/>
                        </a:solidFill>
                        <a:latin typeface="Calibri"/>
                        <a:ea typeface="Calibri"/>
                        <a:cs typeface="Calibri"/>
                        <a:sym typeface="Calibri"/>
                      </a:endParaRPr>
                    </a:p>
                    <a:p>
                      <a:pPr marL="285750" marR="0" lvl="0" indent="-285750" algn="r" rtl="1">
                        <a:lnSpc>
                          <a:spcPct val="100000"/>
                        </a:lnSpc>
                        <a:spcBef>
                          <a:spcPts val="0"/>
                        </a:spcBef>
                        <a:spcAft>
                          <a:spcPts val="0"/>
                        </a:spcAft>
                        <a:buClr>
                          <a:schemeClr val="dk1"/>
                        </a:buClr>
                        <a:buSzPts val="1800"/>
                        <a:buFont typeface="Arial"/>
                        <a:buChar char="•"/>
                      </a:pPr>
                      <a:r>
                        <a:rPr lang="ar" sz="2000" u="none" strike="noStrike" cap="none" dirty="0">
                          <a:solidFill>
                            <a:srgbClr val="15395B"/>
                          </a:solidFill>
                          <a:latin typeface="Calibri"/>
                          <a:ea typeface="Calibri"/>
                          <a:cs typeface="Calibri"/>
                          <a:sym typeface="Calibri"/>
                        </a:rPr>
                        <a:t>وفّر عناية يومية بالجرح.</a:t>
                      </a:r>
                      <a:endParaRPr sz="2000" u="none" strike="noStrike" cap="none" dirty="0">
                        <a:solidFill>
                          <a:srgbClr val="15395B"/>
                        </a:solidFill>
                        <a:latin typeface="Calibri"/>
                        <a:ea typeface="Calibri"/>
                        <a:cs typeface="Calibri"/>
                        <a:sym typeface="Calibri"/>
                      </a:endParaRPr>
                    </a:p>
                    <a:p>
                      <a:pPr marL="285750" marR="0" lvl="0" indent="-285750" algn="r" rtl="1">
                        <a:lnSpc>
                          <a:spcPct val="100000"/>
                        </a:lnSpc>
                        <a:spcBef>
                          <a:spcPts val="0"/>
                        </a:spcBef>
                        <a:spcAft>
                          <a:spcPts val="0"/>
                        </a:spcAft>
                        <a:buClr>
                          <a:schemeClr val="dk1"/>
                        </a:buClr>
                        <a:buSzPts val="1800"/>
                        <a:buFont typeface="Arial"/>
                        <a:buChar char="•"/>
                      </a:pPr>
                      <a:r>
                        <a:rPr lang="ar" sz="2000" u="none" strike="noStrike" cap="none" dirty="0">
                          <a:solidFill>
                            <a:srgbClr val="15395B"/>
                          </a:solidFill>
                          <a:latin typeface="Calibri"/>
                          <a:ea typeface="Calibri"/>
                          <a:cs typeface="Calibri"/>
                          <a:sym typeface="Calibri"/>
                        </a:rPr>
                        <a:t>صِف مضادات حيوية عن طريق الفم لمدة سبعة أيام.</a:t>
                      </a:r>
                      <a:endParaRPr sz="2000" u="none" strike="noStrike" cap="none" dirty="0">
                        <a:solidFill>
                          <a:srgbClr val="15395B"/>
                        </a:solidFill>
                        <a:latin typeface="Calibri"/>
                        <a:ea typeface="Calibri"/>
                        <a:cs typeface="Calibri"/>
                        <a:sym typeface="Calibri"/>
                      </a:endParaRPr>
                    </a:p>
                    <a:p>
                      <a:pPr marL="285750" marR="0" lvl="0" indent="-285750" algn="r" rtl="1">
                        <a:lnSpc>
                          <a:spcPct val="100000"/>
                        </a:lnSpc>
                        <a:spcBef>
                          <a:spcPts val="0"/>
                        </a:spcBef>
                        <a:spcAft>
                          <a:spcPts val="0"/>
                        </a:spcAft>
                        <a:buClr>
                          <a:schemeClr val="dk1"/>
                        </a:buClr>
                        <a:buSzPts val="1800"/>
                        <a:buFont typeface="Arial"/>
                        <a:buChar char="•"/>
                      </a:pPr>
                      <a:r>
                        <a:rPr lang="ar" sz="2000" u="none" strike="noStrike" cap="none" dirty="0">
                          <a:solidFill>
                            <a:srgbClr val="15395B"/>
                          </a:solidFill>
                          <a:latin typeface="Calibri"/>
                          <a:ea typeface="Calibri"/>
                          <a:cs typeface="Calibri"/>
                          <a:sym typeface="Calibri"/>
                        </a:rPr>
                        <a:t>اطلب من العميلة العودة إذا لم يهدأ الالتهاب. في حال حدوث ذلك، لا تزيل الغرسة.  </a:t>
                      </a:r>
                      <a:endParaRPr sz="2000" u="none" strike="noStrike" cap="none" dirty="0">
                        <a:solidFill>
                          <a:srgbClr val="15395B"/>
                        </a:solidFill>
                        <a:latin typeface="Calibri"/>
                        <a:ea typeface="Calibri"/>
                        <a:cs typeface="Calibri"/>
                        <a:sym typeface="Calibri"/>
                      </a:endParaRPr>
                    </a:p>
                  </a:txBody>
                  <a:tcPr marL="62625" marR="62625" marT="34300" marB="34300" anchor="ctr">
                    <a:solidFill>
                      <a:srgbClr val="CDE0F2"/>
                    </a:solidFill>
                  </a:tcPr>
                </a:tc>
                <a:extLst>
                  <a:ext uri="{0D108BD9-81ED-4DB2-BD59-A6C34878D82A}">
                    <a16:rowId xmlns:a16="http://schemas.microsoft.com/office/drawing/2014/main" val="10002"/>
                  </a:ext>
                </a:extLst>
              </a:tr>
            </a:tbl>
          </a:graphicData>
        </a:graphic>
      </p:graphicFrame>
      <p:sp>
        <p:nvSpPr>
          <p:cNvPr id="1114" name="Google Shape;1114;p134"/>
          <p:cNvSpPr txBox="1">
            <a:spLocks noGrp="1"/>
          </p:cNvSpPr>
          <p:nvPr>
            <p:ph type="sldNum" idx="12"/>
          </p:nvPr>
        </p:nvSpPr>
        <p:spPr>
          <a:xfrm>
            <a:off x="6738551" y="6342354"/>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90</a:t>
            </a:fld>
            <a:endParaRPr sz="1200">
              <a:solidFill>
                <a:schemeClr val="dk2"/>
              </a:solidFill>
            </a:endParaRPr>
          </a:p>
        </p:txBody>
      </p:sp>
      <p:sp>
        <p:nvSpPr>
          <p:cNvPr id="1115" name="Google Shape;1115;p134"/>
          <p:cNvSpPr/>
          <p:nvPr/>
        </p:nvSpPr>
        <p:spPr>
          <a:xfrm>
            <a:off x="0" y="0"/>
            <a:ext cx="9144000" cy="6858000"/>
          </a:xfrm>
          <a:prstGeom prst="rect">
            <a:avLst/>
          </a:prstGeom>
          <a:noFill/>
          <a:ln w="66675" cap="rnd" cmpd="sng">
            <a:solidFill>
              <a:schemeClr val="dk2"/>
            </a:solidFill>
            <a:prstDash val="solid"/>
            <a:round/>
            <a:headEnd type="none" w="sm" len="sm"/>
            <a:tailEnd type="none" w="sm" len="sm"/>
          </a:ln>
        </p:spPr>
        <p:txBody>
          <a:bodyPr spcFirstLastPara="1" wrap="square" lIns="91425" tIns="45700" rIns="91425" bIns="45700" rtlCol="1"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p135"/>
          <p:cNvSpPr txBox="1">
            <a:spLocks noGrp="1"/>
          </p:cNvSpPr>
          <p:nvPr>
            <p:ph type="title"/>
          </p:nvPr>
        </p:nvSpPr>
        <p:spPr>
          <a:xfrm>
            <a:off x="995819" y="504368"/>
            <a:ext cx="7152362" cy="1114425"/>
          </a:xfrm>
          <a:prstGeom prst="rect">
            <a:avLst/>
          </a:prstGeom>
          <a:noFill/>
          <a:ln>
            <a:noFill/>
          </a:ln>
        </p:spPr>
        <p:txBody>
          <a:bodyPr spcFirstLastPara="1" wrap="square" lIns="68550" tIns="34275" rIns="68550" bIns="34275" rtlCol="1" anchor="t" anchorCtr="0">
            <a:noAutofit/>
          </a:bodyPr>
          <a:lstStyle/>
          <a:p>
            <a:pPr marL="0" lvl="0" indent="0" rtl="1">
              <a:lnSpc>
                <a:spcPct val="100000"/>
              </a:lnSpc>
              <a:spcBef>
                <a:spcPts val="0"/>
              </a:spcBef>
              <a:spcAft>
                <a:spcPts val="0"/>
              </a:spcAft>
              <a:buClr>
                <a:schemeClr val="dk2"/>
              </a:buClr>
              <a:buSzPts val="3200"/>
              <a:buFont typeface="Arial"/>
              <a:buNone/>
            </a:pPr>
            <a:r>
              <a:rPr lang="ar" sz="4400" b="1" dirty="0">
                <a:latin typeface="Arial"/>
                <a:ea typeface="Arial"/>
                <a:cs typeface="Arial"/>
                <a:sym typeface="Arial"/>
              </a:rPr>
              <a:t>الملخص </a:t>
            </a:r>
            <a:endParaRPr sz="4400" dirty="0"/>
          </a:p>
        </p:txBody>
      </p:sp>
      <p:sp>
        <p:nvSpPr>
          <p:cNvPr id="1121" name="Google Shape;1121;p135"/>
          <p:cNvSpPr txBox="1">
            <a:spLocks noGrp="1"/>
          </p:cNvSpPr>
          <p:nvPr>
            <p:ph type="body" idx="1"/>
          </p:nvPr>
        </p:nvSpPr>
        <p:spPr>
          <a:xfrm>
            <a:off x="1300006" y="1061581"/>
            <a:ext cx="7152362" cy="3616778"/>
          </a:xfrm>
          <a:prstGeom prst="rect">
            <a:avLst/>
          </a:prstGeom>
          <a:noFill/>
          <a:ln>
            <a:noFill/>
          </a:ln>
        </p:spPr>
        <p:txBody>
          <a:bodyPr spcFirstLastPara="1" wrap="square" lIns="68550" tIns="34275" rIns="68550" bIns="34275" rtlCol="1" anchor="t" anchorCtr="0">
            <a:noAutofit/>
          </a:bodyPr>
          <a:lstStyle/>
          <a:p>
            <a:pPr marL="0" lvl="0" indent="0" rtl="1">
              <a:lnSpc>
                <a:spcPct val="100000"/>
              </a:lnSpc>
              <a:spcBef>
                <a:spcPts val="0"/>
              </a:spcBef>
              <a:spcAft>
                <a:spcPts val="0"/>
              </a:spcAft>
              <a:buClr>
                <a:schemeClr val="dk2"/>
              </a:buClr>
              <a:buSzPts val="2400"/>
              <a:buNone/>
            </a:pPr>
            <a:endParaRPr sz="2000" dirty="0">
              <a:latin typeface="Arial"/>
              <a:ea typeface="Arial"/>
              <a:cs typeface="Arial"/>
              <a:sym typeface="Arial"/>
            </a:endParaRPr>
          </a:p>
          <a:p>
            <a:pPr marL="288036" lvl="0" indent="-288036" rtl="1">
              <a:lnSpc>
                <a:spcPct val="100000"/>
              </a:lnSpc>
              <a:spcBef>
                <a:spcPts val="900"/>
              </a:spcBef>
              <a:spcAft>
                <a:spcPts val="0"/>
              </a:spcAft>
              <a:buClr>
                <a:schemeClr val="dk2"/>
              </a:buClr>
              <a:buSzPts val="2400"/>
              <a:buChar char="•"/>
            </a:pPr>
            <a:r>
              <a:rPr lang="ar" sz="2000" dirty="0">
                <a:solidFill>
                  <a:schemeClr val="dk2"/>
                </a:solidFill>
                <a:latin typeface="Calibri"/>
                <a:ea typeface="Calibri"/>
                <a:cs typeface="Calibri"/>
                <a:sym typeface="Calibri"/>
              </a:rPr>
              <a:t>وسائل منع الحمل القابلة للعكس وطويلة المفعول (LARCs) </a:t>
            </a:r>
            <a:r>
              <a:rPr lang="ar" sz="2000" b="1" dirty="0">
                <a:solidFill>
                  <a:schemeClr val="accent1"/>
                </a:solidFill>
                <a:latin typeface="Calibri"/>
                <a:ea typeface="Calibri"/>
                <a:cs typeface="Calibri"/>
                <a:sym typeface="Calibri"/>
              </a:rPr>
              <a:t>آمنة وفعالة للغاية وطويلة المفعول وقابلة للعكس</a:t>
            </a:r>
            <a:r>
              <a:rPr lang="ar" sz="2000" dirty="0">
                <a:solidFill>
                  <a:schemeClr val="accent1"/>
                </a:solidFill>
                <a:latin typeface="Calibri"/>
                <a:ea typeface="Calibri"/>
                <a:cs typeface="Calibri"/>
                <a:sym typeface="Calibri"/>
              </a:rPr>
              <a:t>. </a:t>
            </a:r>
            <a:endParaRPr sz="2000" dirty="0">
              <a:solidFill>
                <a:schemeClr val="dk2"/>
              </a:solidFill>
              <a:latin typeface="Calibri"/>
              <a:ea typeface="Calibri"/>
              <a:cs typeface="Calibri"/>
              <a:sym typeface="Calibri"/>
            </a:endParaRPr>
          </a:p>
          <a:p>
            <a:pPr marL="288036" lvl="0" indent="-288036" rtl="1">
              <a:lnSpc>
                <a:spcPct val="100000"/>
              </a:lnSpc>
              <a:spcBef>
                <a:spcPts val="900"/>
              </a:spcBef>
              <a:spcAft>
                <a:spcPts val="0"/>
              </a:spcAft>
              <a:buClr>
                <a:schemeClr val="dk2"/>
              </a:buClr>
              <a:buSzPts val="2400"/>
              <a:buChar char="•"/>
            </a:pPr>
            <a:r>
              <a:rPr lang="ar" sz="2000" dirty="0">
                <a:solidFill>
                  <a:schemeClr val="dk2"/>
                </a:solidFill>
                <a:latin typeface="Calibri"/>
                <a:ea typeface="Calibri"/>
                <a:cs typeface="Calibri"/>
                <a:sym typeface="Calibri"/>
              </a:rPr>
              <a:t>تُعد المخاوف بشأن أنماط الحيض الشهري ومشاكل الدورة الشهرية الآثار الجانبية الأكثر شيوعاً وهي من الأسباب الشائعة للتوقف عن الاستخدام.</a:t>
            </a:r>
            <a:endParaRPr sz="2000" dirty="0">
              <a:solidFill>
                <a:schemeClr val="dk2"/>
              </a:solidFill>
              <a:latin typeface="Calibri"/>
              <a:ea typeface="Calibri"/>
              <a:cs typeface="Calibri"/>
              <a:sym typeface="Calibri"/>
            </a:endParaRPr>
          </a:p>
          <a:p>
            <a:pPr marL="288036" lvl="0" indent="-288036" rtl="1">
              <a:lnSpc>
                <a:spcPct val="100000"/>
              </a:lnSpc>
              <a:spcBef>
                <a:spcPts val="900"/>
              </a:spcBef>
              <a:spcAft>
                <a:spcPts val="0"/>
              </a:spcAft>
              <a:buClr>
                <a:schemeClr val="dk2"/>
              </a:buClr>
              <a:buSzPts val="2400"/>
              <a:buChar char="•"/>
            </a:pPr>
            <a:r>
              <a:rPr lang="ar" sz="2000" dirty="0">
                <a:solidFill>
                  <a:schemeClr val="dk2"/>
                </a:solidFill>
                <a:latin typeface="Calibri"/>
                <a:ea typeface="Calibri"/>
                <a:cs typeface="Calibri"/>
                <a:sym typeface="Calibri"/>
              </a:rPr>
              <a:t>تحدث الآثار الجانبية عامةً في أول بضعة أشهر ويمكن علاجها في العادة. </a:t>
            </a:r>
            <a:endParaRPr sz="2000" dirty="0">
              <a:solidFill>
                <a:schemeClr val="dk2"/>
              </a:solidFill>
              <a:latin typeface="Calibri"/>
              <a:ea typeface="Calibri"/>
              <a:cs typeface="Calibri"/>
              <a:sym typeface="Calibri"/>
            </a:endParaRPr>
          </a:p>
          <a:p>
            <a:pPr marL="288036" lvl="0" indent="-288036" rtl="1">
              <a:lnSpc>
                <a:spcPct val="100000"/>
              </a:lnSpc>
              <a:spcBef>
                <a:spcPts val="900"/>
              </a:spcBef>
              <a:spcAft>
                <a:spcPts val="0"/>
              </a:spcAft>
              <a:buClr>
                <a:schemeClr val="dk2"/>
              </a:buClr>
              <a:buSzPts val="2400"/>
              <a:buChar char="•"/>
            </a:pPr>
            <a:r>
              <a:rPr lang="ar" sz="2000" dirty="0">
                <a:solidFill>
                  <a:schemeClr val="dk2"/>
                </a:solidFill>
                <a:latin typeface="Calibri"/>
                <a:ea typeface="Calibri"/>
                <a:cs typeface="Calibri"/>
                <a:sym typeface="Calibri"/>
              </a:rPr>
              <a:t>يمكن لأغلب النساء المصابات بفيروس العوز المناعي البشري استخدام اللوالب الرحمية والغرسات (Implant) أو متابعة استخدامها.</a:t>
            </a:r>
            <a:endParaRPr sz="2000" dirty="0">
              <a:solidFill>
                <a:schemeClr val="dk2"/>
              </a:solidFill>
              <a:latin typeface="Calibri"/>
              <a:ea typeface="Calibri"/>
              <a:cs typeface="Calibri"/>
              <a:sym typeface="Calibri"/>
            </a:endParaRPr>
          </a:p>
          <a:p>
            <a:pPr marL="288036" lvl="0" indent="-288036" rtl="1">
              <a:lnSpc>
                <a:spcPct val="100000"/>
              </a:lnSpc>
              <a:spcBef>
                <a:spcPts val="900"/>
              </a:spcBef>
              <a:spcAft>
                <a:spcPts val="0"/>
              </a:spcAft>
              <a:buClr>
                <a:schemeClr val="dk2"/>
              </a:buClr>
              <a:buSzPts val="2400"/>
              <a:buChar char="•"/>
            </a:pPr>
            <a:r>
              <a:rPr lang="ar" sz="2000" dirty="0">
                <a:solidFill>
                  <a:schemeClr val="dk2"/>
                </a:solidFill>
                <a:latin typeface="Calibri"/>
                <a:ea typeface="Calibri"/>
                <a:cs typeface="Calibri"/>
                <a:sym typeface="Calibri"/>
              </a:rPr>
              <a:t>اعرض على العميلة مساعدتها في اختيار وسيلة أخرى إذا كانت ترغب في ذلك أو إذا استمرت مضاعفات الوسيلة التي تستخدمها حالياً. </a:t>
            </a:r>
            <a:endParaRPr sz="2000" dirty="0">
              <a:solidFill>
                <a:schemeClr val="dk2"/>
              </a:solidFill>
              <a:latin typeface="Calibri"/>
              <a:ea typeface="Calibri"/>
              <a:cs typeface="Calibri"/>
              <a:sym typeface="Calibri"/>
            </a:endParaRPr>
          </a:p>
          <a:p>
            <a:pPr marL="288036" lvl="0" indent="-192786" rtl="1">
              <a:lnSpc>
                <a:spcPct val="100000"/>
              </a:lnSpc>
              <a:spcBef>
                <a:spcPts val="900"/>
              </a:spcBef>
              <a:spcAft>
                <a:spcPts val="0"/>
              </a:spcAft>
              <a:buClr>
                <a:schemeClr val="dk2"/>
              </a:buClr>
              <a:buSzPts val="2400"/>
              <a:buNone/>
            </a:pPr>
            <a:endParaRPr sz="2000" dirty="0">
              <a:latin typeface="Arial"/>
              <a:ea typeface="Arial"/>
              <a:cs typeface="Arial"/>
              <a:sym typeface="Arial"/>
            </a:endParaRPr>
          </a:p>
          <a:p>
            <a:pPr marL="288036" lvl="0" indent="-192786" rtl="1">
              <a:lnSpc>
                <a:spcPct val="100000"/>
              </a:lnSpc>
              <a:spcBef>
                <a:spcPts val="900"/>
              </a:spcBef>
              <a:spcAft>
                <a:spcPts val="0"/>
              </a:spcAft>
              <a:buClr>
                <a:schemeClr val="dk2"/>
              </a:buClr>
              <a:buSzPts val="2400"/>
              <a:buNone/>
            </a:pPr>
            <a:endParaRPr sz="2000" dirty="0">
              <a:latin typeface="Arial"/>
              <a:ea typeface="Arial"/>
              <a:cs typeface="Arial"/>
              <a:sym typeface="Arial"/>
            </a:endParaRPr>
          </a:p>
        </p:txBody>
      </p:sp>
      <p:sp>
        <p:nvSpPr>
          <p:cNvPr id="1122" name="Google Shape;1122;p135"/>
          <p:cNvSpPr txBox="1">
            <a:spLocks noGrp="1"/>
          </p:cNvSpPr>
          <p:nvPr>
            <p:ph type="sldNum" idx="12"/>
          </p:nvPr>
        </p:nvSpPr>
        <p:spPr>
          <a:xfrm>
            <a:off x="6652054" y="6171069"/>
            <a:ext cx="2133600" cy="365125"/>
          </a:xfrm>
          <a:prstGeom prst="rect">
            <a:avLst/>
          </a:prstGeom>
          <a:noFill/>
          <a:ln>
            <a:noFill/>
          </a:ln>
        </p:spPr>
        <p:txBody>
          <a:bodyPr spcFirstLastPara="1" wrap="square" lIns="91425" tIns="45700" rIns="91425" bIns="45700" rtlCol="1" anchor="ctr" anchorCtr="0">
            <a:noAutofit/>
          </a:bodyPr>
          <a:lstStyle/>
          <a:p>
            <a:pPr marL="0" lvl="0" indent="0" algn="r" rtl="1">
              <a:lnSpc>
                <a:spcPct val="100000"/>
              </a:lnSpc>
              <a:spcBef>
                <a:spcPts val="0"/>
              </a:spcBef>
              <a:spcAft>
                <a:spcPts val="0"/>
              </a:spcAft>
              <a:buSzPts val="900"/>
              <a:buNone/>
            </a:pPr>
            <a:fld id="{00000000-1234-1234-1234-123412341234}" type="slidenum">
              <a:rPr lang="en-US" sz="1200">
                <a:solidFill>
                  <a:schemeClr val="dk2"/>
                </a:solidFill>
              </a:rPr>
              <a:t>91</a:t>
            </a:fld>
            <a:endParaRPr sz="1200">
              <a:solidFill>
                <a:schemeClr val="dk2"/>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136"/>
          <p:cNvSpPr txBox="1">
            <a:spLocks noGrp="1"/>
          </p:cNvSpPr>
          <p:nvPr>
            <p:ph type="ctrTitle"/>
          </p:nvPr>
        </p:nvSpPr>
        <p:spPr>
          <a:xfrm>
            <a:off x="154379" y="936164"/>
            <a:ext cx="8835242" cy="1470025"/>
          </a:xfrm>
          <a:prstGeom prst="rect">
            <a:avLst/>
          </a:prstGeom>
          <a:noFill/>
          <a:ln>
            <a:noFill/>
          </a:ln>
        </p:spPr>
        <p:txBody>
          <a:bodyPr spcFirstLastPara="1" wrap="square" lIns="68550" tIns="34275" rIns="68550" bIns="34275" rtlCol="1" anchor="ctr" anchorCtr="0">
            <a:noAutofit/>
          </a:bodyPr>
          <a:lstStyle/>
          <a:p>
            <a:pPr marL="0" lvl="0" indent="0" algn="ctr" rtl="1">
              <a:lnSpc>
                <a:spcPct val="90000"/>
              </a:lnSpc>
              <a:spcBef>
                <a:spcPts val="0"/>
              </a:spcBef>
              <a:spcAft>
                <a:spcPts val="0"/>
              </a:spcAft>
              <a:buClr>
                <a:schemeClr val="accent1"/>
              </a:buClr>
              <a:buSzPts val="4989"/>
              <a:buFont typeface="Calibri"/>
              <a:buNone/>
            </a:pPr>
            <a:r>
              <a:rPr lang="ar" sz="4400" cap="small"/>
              <a:t>الجلسة الثالثة: </a:t>
            </a:r>
            <a:r>
              <a:rPr lang="ar" sz="4400">
                <a:solidFill>
                  <a:schemeClr val="dk2"/>
                </a:solidFill>
              </a:rPr>
              <a:t> نظرة عامة على</a:t>
            </a:r>
            <a:br>
              <a:rPr lang="en-US" sz="4400">
                <a:solidFill>
                  <a:schemeClr val="dk2"/>
                </a:solidFill>
              </a:rPr>
            </a:br>
            <a:r>
              <a:rPr lang="ar" sz="4400">
                <a:solidFill>
                  <a:schemeClr val="dk2"/>
                </a:solidFill>
              </a:rPr>
              <a:t>وسائل منع الحمل قصيرة المفعول (LARCs)</a:t>
            </a:r>
            <a:br>
              <a:rPr lang="en-US" sz="3800" cap="small"/>
            </a:br>
            <a:br>
              <a:rPr lang="en-US" sz="3800" cap="small"/>
            </a:br>
            <a:endParaRPr sz="3800"/>
          </a:p>
        </p:txBody>
      </p:sp>
      <p:sp>
        <p:nvSpPr>
          <p:cNvPr id="1128" name="Google Shape;1128;p136"/>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rtlCol="1" anchor="t" anchorCtr="0">
            <a:normAutofit/>
          </a:bodyPr>
          <a:lstStyle/>
          <a:p>
            <a:pPr marL="0" lvl="0" indent="0" algn="ctr" rtl="1">
              <a:lnSpc>
                <a:spcPct val="100000"/>
              </a:lnSpc>
              <a:spcBef>
                <a:spcPts val="0"/>
              </a:spcBef>
              <a:spcAft>
                <a:spcPts val="0"/>
              </a:spcAft>
              <a:buClr>
                <a:schemeClr val="dk2"/>
              </a:buClr>
              <a:buSzPts val="2400"/>
              <a:buNone/>
            </a:pPr>
            <a:r>
              <a:rPr lang="ar" b="1">
                <a:solidFill>
                  <a:schemeClr val="dk2"/>
                </a:solidFill>
              </a:rPr>
              <a:t>الوحدة الأولى</a:t>
            </a:r>
            <a:endParaRPr b="1"/>
          </a:p>
        </p:txBody>
      </p:sp>
      <p:pic>
        <p:nvPicPr>
          <p:cNvPr id="1129" name="Google Shape;1129;p136" descr="jhpiego logo. "/>
          <p:cNvPicPr preferRelativeResize="0"/>
          <p:nvPr/>
        </p:nvPicPr>
        <p:blipFill rotWithShape="1">
          <a:blip r:embed="rId3">
            <a:alphaModFix/>
          </a:blip>
          <a:srcRect/>
          <a:stretch/>
        </p:blipFill>
        <p:spPr>
          <a:xfrm>
            <a:off x="7739818" y="5681246"/>
            <a:ext cx="1066573" cy="905609"/>
          </a:xfrm>
          <a:prstGeom prst="rect">
            <a:avLst/>
          </a:prstGeom>
          <a:noFill/>
          <a:ln>
            <a:noFill/>
          </a:ln>
        </p:spPr>
      </p:pic>
      <p:pic>
        <p:nvPicPr>
          <p:cNvPr id="1130" name="Google Shape;1130;p136" descr="Logo, CARE. "/>
          <p:cNvPicPr preferRelativeResize="0"/>
          <p:nvPr/>
        </p:nvPicPr>
        <p:blipFill rotWithShape="1">
          <a:blip r:embed="rId4">
            <a:alphaModFix/>
          </a:blip>
          <a:srcRect/>
          <a:stretch/>
        </p:blipFill>
        <p:spPr>
          <a:xfrm>
            <a:off x="7683062" y="5222023"/>
            <a:ext cx="1345324" cy="434091"/>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137"/>
          <p:cNvSpPr txBox="1">
            <a:spLocks noGrp="1"/>
          </p:cNvSpPr>
          <p:nvPr>
            <p:ph type="title"/>
          </p:nvPr>
        </p:nvSpPr>
        <p:spPr>
          <a:xfrm>
            <a:off x="663879" y="537684"/>
            <a:ext cx="8229600" cy="1143000"/>
          </a:xfrm>
          <a:prstGeom prst="rect">
            <a:avLst/>
          </a:prstGeom>
          <a:noFill/>
          <a:ln>
            <a:noFill/>
          </a:ln>
        </p:spPr>
        <p:txBody>
          <a:bodyPr spcFirstLastPara="1" wrap="square" lIns="68550" tIns="34275" rIns="68550" bIns="34275" rtlCol="1" anchor="t" anchorCtr="0">
            <a:noAutofit/>
          </a:bodyPr>
          <a:lstStyle/>
          <a:p>
            <a:pPr marL="0" lvl="0" indent="0" algn="r" rtl="1">
              <a:lnSpc>
                <a:spcPct val="89000"/>
              </a:lnSpc>
              <a:spcBef>
                <a:spcPts val="0"/>
              </a:spcBef>
              <a:spcAft>
                <a:spcPts val="0"/>
              </a:spcAft>
              <a:buClr>
                <a:schemeClr val="dk2"/>
              </a:buClr>
              <a:buSzPts val="3200"/>
              <a:buFont typeface="Arial"/>
              <a:buNone/>
            </a:pPr>
            <a:r>
              <a:rPr lang="ar" sz="4400">
                <a:latin typeface="Calibri"/>
                <a:ea typeface="Calibri"/>
                <a:cs typeface="Calibri"/>
                <a:sym typeface="Calibri"/>
              </a:rPr>
              <a:t>تصنيف وسائل منع الحمل</a:t>
            </a:r>
            <a:endParaRPr sz="4400">
              <a:latin typeface="Calibri"/>
              <a:ea typeface="Calibri"/>
              <a:cs typeface="Calibri"/>
              <a:sym typeface="Calibri"/>
            </a:endParaRPr>
          </a:p>
        </p:txBody>
      </p:sp>
      <p:sp>
        <p:nvSpPr>
          <p:cNvPr id="1137" name="Google Shape;1137;p137"/>
          <p:cNvSpPr txBox="1">
            <a:spLocks noGrp="1"/>
          </p:cNvSpPr>
          <p:nvPr>
            <p:ph type="body" idx="1"/>
          </p:nvPr>
        </p:nvSpPr>
        <p:spPr>
          <a:xfrm>
            <a:off x="663879" y="1332666"/>
            <a:ext cx="7935238" cy="2871900"/>
          </a:xfrm>
          <a:prstGeom prst="rect">
            <a:avLst/>
          </a:prstGeom>
          <a:noFill/>
          <a:ln>
            <a:noFill/>
          </a:ln>
        </p:spPr>
        <p:txBody>
          <a:bodyPr spcFirstLastPara="1" wrap="square" lIns="68550" tIns="34275" rIns="68550" bIns="34275" rtlCol="1" anchor="t" anchorCtr="0">
            <a:noAutofit/>
          </a:bodyPr>
          <a:lstStyle/>
          <a:p>
            <a:pPr marL="288036" lvl="0" indent="-214217" rtl="1">
              <a:lnSpc>
                <a:spcPct val="74000"/>
              </a:lnSpc>
              <a:spcBef>
                <a:spcPts val="0"/>
              </a:spcBef>
              <a:spcAft>
                <a:spcPts val="0"/>
              </a:spcAft>
              <a:buClr>
                <a:schemeClr val="dk2"/>
              </a:buClr>
              <a:buSzPts val="1550"/>
              <a:buNone/>
            </a:pPr>
            <a:endParaRPr sz="2800" dirty="0">
              <a:latin typeface="Arial"/>
              <a:ea typeface="Arial"/>
              <a:cs typeface="Arial"/>
              <a:sym typeface="Arial"/>
            </a:endParaRPr>
          </a:p>
          <a:p>
            <a:pPr marL="0" lvl="0" indent="0" rtl="1">
              <a:lnSpc>
                <a:spcPct val="74000"/>
              </a:lnSpc>
              <a:spcBef>
                <a:spcPts val="900"/>
              </a:spcBef>
              <a:spcAft>
                <a:spcPts val="0"/>
              </a:spcAft>
              <a:buClr>
                <a:schemeClr val="dk2"/>
              </a:buClr>
              <a:buSzPts val="2402"/>
              <a:buNone/>
            </a:pPr>
            <a:r>
              <a:rPr lang="ar" sz="2800" dirty="0">
                <a:solidFill>
                  <a:schemeClr val="dk2"/>
                </a:solidFill>
                <a:latin typeface="Calibri"/>
                <a:ea typeface="Calibri"/>
                <a:cs typeface="Calibri"/>
                <a:sym typeface="Calibri"/>
              </a:rPr>
              <a:t>يمكن تصنيف وسائل منع الحمل إلى ثلاث مجموعات عامة اعتماداً على مدة فعاليتها:</a:t>
            </a:r>
            <a:endParaRPr sz="2800" dirty="0">
              <a:solidFill>
                <a:schemeClr val="dk2"/>
              </a:solidFill>
              <a:latin typeface="Calibri"/>
              <a:ea typeface="Calibri"/>
              <a:cs typeface="Calibri"/>
              <a:sym typeface="Calibri"/>
            </a:endParaRPr>
          </a:p>
          <a:p>
            <a:pPr marL="745236" lvl="1" indent="-288036" rtl="1">
              <a:lnSpc>
                <a:spcPct val="74000"/>
              </a:lnSpc>
              <a:spcBef>
                <a:spcPts val="900"/>
              </a:spcBef>
              <a:spcAft>
                <a:spcPts val="0"/>
              </a:spcAft>
              <a:buClr>
                <a:schemeClr val="dk2"/>
              </a:buClr>
              <a:buSzPts val="2015"/>
              <a:buChar char="■"/>
            </a:pPr>
            <a:r>
              <a:rPr lang="ar" sz="2800" b="1" dirty="0">
                <a:solidFill>
                  <a:schemeClr val="accent1"/>
                </a:solidFill>
                <a:latin typeface="Calibri"/>
                <a:ea typeface="Calibri"/>
                <a:cs typeface="Calibri"/>
                <a:sym typeface="Calibri"/>
              </a:rPr>
              <a:t>وسائل منع الحمل قصيرة المفعول (LARCs):</a:t>
            </a:r>
            <a:r>
              <a:rPr lang="ar" sz="2800" dirty="0">
                <a:solidFill>
                  <a:schemeClr val="dk2"/>
                </a:solidFill>
                <a:latin typeface="Calibri"/>
                <a:ea typeface="Calibri"/>
                <a:cs typeface="Calibri"/>
                <a:sym typeface="Calibri"/>
              </a:rPr>
              <a:t> حبوب منع الحمل الفموية والحقن الهرمونية والواقيات والحلقات المهبلية واللصقات الهرمونية</a:t>
            </a:r>
            <a:endParaRPr sz="2800" dirty="0">
              <a:solidFill>
                <a:schemeClr val="dk2"/>
              </a:solidFill>
              <a:latin typeface="Calibri"/>
              <a:ea typeface="Calibri"/>
              <a:cs typeface="Calibri"/>
              <a:sym typeface="Calibri"/>
            </a:endParaRPr>
          </a:p>
          <a:p>
            <a:pPr marL="745236" lvl="1" indent="-288036" rtl="1">
              <a:lnSpc>
                <a:spcPct val="74000"/>
              </a:lnSpc>
              <a:spcBef>
                <a:spcPts val="900"/>
              </a:spcBef>
              <a:spcAft>
                <a:spcPts val="0"/>
              </a:spcAft>
              <a:buClr>
                <a:schemeClr val="dk2"/>
              </a:buClr>
              <a:buSzPts val="2015"/>
              <a:buChar char="■"/>
            </a:pPr>
            <a:r>
              <a:rPr lang="ar" sz="2800" b="1" dirty="0">
                <a:solidFill>
                  <a:schemeClr val="accent1"/>
                </a:solidFill>
                <a:latin typeface="Calibri"/>
                <a:ea typeface="Calibri"/>
                <a:cs typeface="Calibri"/>
                <a:sym typeface="Calibri"/>
              </a:rPr>
              <a:t>وسائل منع الحمل قابلة للعكس وطويلة المفعول (LARCs):</a:t>
            </a:r>
            <a:r>
              <a:rPr lang="ar" sz="2800" dirty="0">
                <a:solidFill>
                  <a:schemeClr val="dk2"/>
                </a:solidFill>
                <a:latin typeface="Calibri"/>
                <a:ea typeface="Calibri"/>
                <a:cs typeface="Calibri"/>
                <a:sym typeface="Calibri"/>
              </a:rPr>
              <a:t> اللوالب الرحمية (اللوالب النحاسية الرحمية واللوالب الرحمية الهرمونية)، وغرسات منع الحمل (Implant)</a:t>
            </a:r>
            <a:endParaRPr sz="2800" dirty="0">
              <a:solidFill>
                <a:schemeClr val="dk2"/>
              </a:solidFill>
              <a:latin typeface="Calibri"/>
              <a:ea typeface="Calibri"/>
              <a:cs typeface="Calibri"/>
              <a:sym typeface="Calibri"/>
            </a:endParaRPr>
          </a:p>
          <a:p>
            <a:pPr marL="745236" lvl="1" indent="-288036" rtl="1">
              <a:lnSpc>
                <a:spcPct val="74000"/>
              </a:lnSpc>
              <a:spcBef>
                <a:spcPts val="900"/>
              </a:spcBef>
              <a:spcAft>
                <a:spcPts val="0"/>
              </a:spcAft>
              <a:buClr>
                <a:schemeClr val="dk2"/>
              </a:buClr>
              <a:buSzPts val="2015"/>
              <a:buChar char="■"/>
            </a:pPr>
            <a:r>
              <a:rPr lang="ar" sz="2800" b="1" dirty="0">
                <a:solidFill>
                  <a:schemeClr val="accent1"/>
                </a:solidFill>
                <a:latin typeface="Calibri"/>
                <a:ea typeface="Calibri"/>
                <a:cs typeface="Calibri"/>
                <a:sym typeface="Calibri"/>
              </a:rPr>
              <a:t>وسائل منع الحمل دائمة المفعول (LARCs):</a:t>
            </a:r>
            <a:r>
              <a:rPr lang="ar" sz="2800" dirty="0">
                <a:solidFill>
                  <a:schemeClr val="dk2"/>
                </a:solidFill>
                <a:latin typeface="Calibri"/>
                <a:ea typeface="Calibri"/>
                <a:cs typeface="Calibri"/>
                <a:sym typeface="Calibri"/>
              </a:rPr>
              <a:t> الحلقة المهبلية للنساء، قطع القنوات المنوية للرجال</a:t>
            </a:r>
            <a:endParaRPr sz="2800" dirty="0">
              <a:solidFill>
                <a:schemeClr val="dk2"/>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138"/>
          <p:cNvSpPr txBox="1">
            <a:spLocks noGrp="1"/>
          </p:cNvSpPr>
          <p:nvPr>
            <p:ph type="title"/>
          </p:nvPr>
        </p:nvSpPr>
        <p:spPr>
          <a:xfrm>
            <a:off x="40709" y="512632"/>
            <a:ext cx="8523962" cy="1143000"/>
          </a:xfrm>
          <a:prstGeom prst="rect">
            <a:avLst/>
          </a:prstGeom>
          <a:noFill/>
          <a:ln>
            <a:noFill/>
          </a:ln>
        </p:spPr>
        <p:txBody>
          <a:bodyPr spcFirstLastPara="1" wrap="square" lIns="68550" tIns="34275" rIns="68550" bIns="34275" rtlCol="1" anchor="t" anchorCtr="0">
            <a:noAutofit/>
          </a:bodyPr>
          <a:lstStyle/>
          <a:p>
            <a:pPr marL="0" lvl="0" indent="0" algn="r" rtl="1">
              <a:lnSpc>
                <a:spcPct val="89000"/>
              </a:lnSpc>
              <a:spcBef>
                <a:spcPts val="0"/>
              </a:spcBef>
              <a:spcAft>
                <a:spcPts val="0"/>
              </a:spcAft>
              <a:buClr>
                <a:schemeClr val="dk2"/>
              </a:buClr>
              <a:buSzPts val="3200"/>
              <a:buFont typeface="Arial"/>
              <a:buNone/>
            </a:pPr>
            <a:r>
              <a:rPr lang="ar" sz="4400" dirty="0">
                <a:latin typeface="Calibri"/>
                <a:ea typeface="Calibri"/>
                <a:cs typeface="Calibri"/>
                <a:sym typeface="Calibri"/>
              </a:rPr>
              <a:t>وسائل منع الحمل قصيرة المدى </a:t>
            </a:r>
            <a:endParaRPr sz="4400" dirty="0">
              <a:latin typeface="Calibri"/>
              <a:ea typeface="Calibri"/>
              <a:cs typeface="Calibri"/>
              <a:sym typeface="Calibri"/>
            </a:endParaRPr>
          </a:p>
        </p:txBody>
      </p:sp>
      <p:sp>
        <p:nvSpPr>
          <p:cNvPr id="1143" name="Google Shape;1143;p138"/>
          <p:cNvSpPr txBox="1">
            <a:spLocks noGrp="1"/>
          </p:cNvSpPr>
          <p:nvPr>
            <p:ph type="body" idx="1"/>
          </p:nvPr>
        </p:nvSpPr>
        <p:spPr>
          <a:xfrm>
            <a:off x="873690" y="1084132"/>
            <a:ext cx="7690981" cy="2686050"/>
          </a:xfrm>
          <a:prstGeom prst="rect">
            <a:avLst/>
          </a:prstGeom>
          <a:noFill/>
          <a:ln>
            <a:noFill/>
          </a:ln>
        </p:spPr>
        <p:txBody>
          <a:bodyPr spcFirstLastPara="1" wrap="square" lIns="68550" tIns="34275" rIns="68550" bIns="34275" rtlCol="1" anchor="t" anchorCtr="0">
            <a:noAutofit/>
          </a:bodyPr>
          <a:lstStyle/>
          <a:p>
            <a:pPr marL="288036" lvl="0" indent="-207074" rtl="1">
              <a:lnSpc>
                <a:spcPct val="74000"/>
              </a:lnSpc>
              <a:spcBef>
                <a:spcPts val="0"/>
              </a:spcBef>
              <a:spcAft>
                <a:spcPts val="0"/>
              </a:spcAft>
              <a:buClr>
                <a:schemeClr val="dk2"/>
              </a:buClr>
              <a:buSzPts val="1700"/>
              <a:buNone/>
            </a:pPr>
            <a:endParaRPr sz="2800" dirty="0">
              <a:solidFill>
                <a:schemeClr val="dk2"/>
              </a:solidFill>
            </a:endParaRPr>
          </a:p>
          <a:p>
            <a:pPr marL="288036" lvl="0" indent="-288036" rtl="1">
              <a:lnSpc>
                <a:spcPct val="74000"/>
              </a:lnSpc>
              <a:spcBef>
                <a:spcPts val="900"/>
              </a:spcBef>
              <a:spcAft>
                <a:spcPts val="0"/>
              </a:spcAft>
              <a:buClr>
                <a:schemeClr val="dk2"/>
              </a:buClr>
              <a:buSzPts val="2210"/>
              <a:buChar char="■"/>
            </a:pPr>
            <a:r>
              <a:rPr lang="ar" sz="2800" dirty="0">
                <a:solidFill>
                  <a:schemeClr val="dk2"/>
                </a:solidFill>
              </a:rPr>
              <a:t>ما هي وسائل منع الحمل قصيرة المدى؟</a:t>
            </a:r>
            <a:endParaRPr sz="2800" dirty="0">
              <a:solidFill>
                <a:schemeClr val="dk2"/>
              </a:solidFill>
            </a:endParaRPr>
          </a:p>
          <a:p>
            <a:pPr marL="685800" lvl="1" indent="-288036" rtl="1">
              <a:lnSpc>
                <a:spcPct val="74000"/>
              </a:lnSpc>
              <a:spcBef>
                <a:spcPts val="525"/>
              </a:spcBef>
              <a:spcAft>
                <a:spcPts val="0"/>
              </a:spcAft>
              <a:buClr>
                <a:schemeClr val="dk2"/>
              </a:buClr>
              <a:buSzPts val="1700"/>
              <a:buChar char="–"/>
            </a:pPr>
            <a:r>
              <a:rPr lang="ar" sz="2800" dirty="0">
                <a:solidFill>
                  <a:schemeClr val="dk2"/>
                </a:solidFill>
              </a:rPr>
              <a:t>هي وسائل عالية المفعول (LARCs) لو تم استخدامها باستمرار وبطريقة صحيحة.</a:t>
            </a:r>
            <a:endParaRPr sz="2800" dirty="0">
              <a:solidFill>
                <a:schemeClr val="dk2"/>
              </a:solidFill>
            </a:endParaRPr>
          </a:p>
          <a:p>
            <a:pPr marL="685800" lvl="1" indent="-288036" rtl="1">
              <a:lnSpc>
                <a:spcPct val="74000"/>
              </a:lnSpc>
              <a:spcBef>
                <a:spcPts val="1275"/>
              </a:spcBef>
              <a:spcAft>
                <a:spcPts val="0"/>
              </a:spcAft>
              <a:buClr>
                <a:schemeClr val="dk2"/>
              </a:buClr>
              <a:buSzPts val="1700"/>
              <a:buChar char="–"/>
            </a:pPr>
            <a:r>
              <a:rPr lang="ar" sz="2800" dirty="0">
                <a:solidFill>
                  <a:schemeClr val="dk2"/>
                </a:solidFill>
              </a:rPr>
              <a:t>يتلاشى تأثيرها بسرعة عند التوقف عن استخدامها وتتم استعادة الخصوبة بدون تأخير.</a:t>
            </a:r>
            <a:endParaRPr sz="2800" dirty="0">
              <a:solidFill>
                <a:schemeClr val="dk2"/>
              </a:solidFill>
            </a:endParaRPr>
          </a:p>
          <a:p>
            <a:pPr marL="685800" lvl="1" indent="-288036" rtl="1">
              <a:lnSpc>
                <a:spcPct val="74000"/>
              </a:lnSpc>
              <a:spcBef>
                <a:spcPts val="1275"/>
              </a:spcBef>
              <a:spcAft>
                <a:spcPts val="0"/>
              </a:spcAft>
              <a:buClr>
                <a:schemeClr val="dk2"/>
              </a:buClr>
              <a:buSzPts val="1700"/>
              <a:buChar char="–"/>
            </a:pPr>
            <a:r>
              <a:rPr lang="ar" sz="2800" dirty="0">
                <a:solidFill>
                  <a:schemeClr val="dk2"/>
                </a:solidFill>
              </a:rPr>
              <a:t>قد تترافق مع بعض الآثار الجانبية البسيطة ولكنها قابلة للعلاج.</a:t>
            </a:r>
            <a:endParaRPr sz="2800" dirty="0">
              <a:solidFill>
                <a:schemeClr val="dk2"/>
              </a:solidFill>
            </a:endParaRPr>
          </a:p>
          <a:p>
            <a:pPr marL="685800" lvl="1" indent="-288036" rtl="1">
              <a:lnSpc>
                <a:spcPct val="74000"/>
              </a:lnSpc>
              <a:spcBef>
                <a:spcPts val="1275"/>
              </a:spcBef>
              <a:spcAft>
                <a:spcPts val="0"/>
              </a:spcAft>
              <a:buClr>
                <a:schemeClr val="dk2"/>
              </a:buClr>
              <a:buSzPts val="1700"/>
              <a:buChar char="–"/>
            </a:pPr>
            <a:r>
              <a:rPr lang="ar" sz="2800" dirty="0">
                <a:solidFill>
                  <a:schemeClr val="dk2"/>
                </a:solidFill>
              </a:rPr>
              <a:t>يمكن للعميلات استخدامها وحدهن بدون الحاجة إلى مساعدة.</a:t>
            </a:r>
            <a:endParaRPr sz="2800" dirty="0">
              <a:solidFill>
                <a:schemeClr val="dk2"/>
              </a:solidFill>
            </a:endParaRPr>
          </a:p>
          <a:p>
            <a:pPr marL="288036" lvl="0" indent="-288036" rtl="1">
              <a:lnSpc>
                <a:spcPct val="74000"/>
              </a:lnSpc>
              <a:spcBef>
                <a:spcPts val="900"/>
              </a:spcBef>
              <a:spcAft>
                <a:spcPts val="0"/>
              </a:spcAft>
              <a:buClr>
                <a:schemeClr val="dk2"/>
              </a:buClr>
              <a:buSzPts val="2210"/>
              <a:buChar char="■"/>
            </a:pPr>
            <a:r>
              <a:rPr lang="ar" sz="2800" dirty="0">
                <a:solidFill>
                  <a:schemeClr val="dk2"/>
                </a:solidFill>
              </a:rPr>
              <a:t>آلية العمل: </a:t>
            </a:r>
            <a:endParaRPr sz="2800" dirty="0">
              <a:solidFill>
                <a:schemeClr val="dk2"/>
              </a:solidFill>
            </a:endParaRPr>
          </a:p>
          <a:p>
            <a:pPr marL="685800" lvl="1" indent="-288036" rtl="1">
              <a:lnSpc>
                <a:spcPct val="74000"/>
              </a:lnSpc>
              <a:spcBef>
                <a:spcPts val="525"/>
              </a:spcBef>
              <a:spcAft>
                <a:spcPts val="0"/>
              </a:spcAft>
              <a:buClr>
                <a:schemeClr val="dk2"/>
              </a:buClr>
              <a:buSzPts val="1700"/>
              <a:buChar char="–"/>
            </a:pPr>
            <a:r>
              <a:rPr lang="ar" sz="2800" dirty="0">
                <a:solidFill>
                  <a:schemeClr val="dk2"/>
                </a:solidFill>
              </a:rPr>
              <a:t>تعمل في الأساس عن طريق منع إطلاق البويضات من المبيضَين.</a:t>
            </a:r>
            <a:endParaRPr sz="2800" dirty="0">
              <a:solidFill>
                <a:schemeClr val="dk2"/>
              </a:solidFill>
            </a:endParaRPr>
          </a:p>
          <a:p>
            <a:pPr marL="288036" lvl="0" indent="-207074" rtl="1">
              <a:lnSpc>
                <a:spcPct val="74000"/>
              </a:lnSpc>
              <a:spcBef>
                <a:spcPts val="900"/>
              </a:spcBef>
              <a:spcAft>
                <a:spcPts val="0"/>
              </a:spcAft>
              <a:buClr>
                <a:schemeClr val="dk2"/>
              </a:buClr>
              <a:buSzPts val="1700"/>
              <a:buNone/>
            </a:pPr>
            <a:endParaRPr sz="2800" dirty="0">
              <a:solidFill>
                <a:schemeClr val="dk2"/>
              </a:solidFill>
            </a:endParaRPr>
          </a:p>
          <a:p>
            <a:pPr marL="288036" lvl="0" indent="-207074" rtl="1">
              <a:lnSpc>
                <a:spcPct val="74000"/>
              </a:lnSpc>
              <a:spcBef>
                <a:spcPts val="900"/>
              </a:spcBef>
              <a:spcAft>
                <a:spcPts val="0"/>
              </a:spcAft>
              <a:buClr>
                <a:schemeClr val="dk2"/>
              </a:buClr>
              <a:buSzPts val="1700"/>
              <a:buNone/>
            </a:pPr>
            <a:endParaRPr sz="2800" dirty="0">
              <a:solidFill>
                <a:schemeClr val="dk2"/>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139"/>
          <p:cNvSpPr txBox="1">
            <a:spLocks noGrp="1"/>
          </p:cNvSpPr>
          <p:nvPr>
            <p:ph type="title" idx="4294967295"/>
          </p:nvPr>
        </p:nvSpPr>
        <p:spPr>
          <a:xfrm>
            <a:off x="367192" y="508158"/>
            <a:ext cx="8524039" cy="628650"/>
          </a:xfrm>
          <a:prstGeom prst="rect">
            <a:avLst/>
          </a:prstGeom>
          <a:noFill/>
          <a:ln>
            <a:noFill/>
          </a:ln>
        </p:spPr>
        <p:txBody>
          <a:bodyPr spcFirstLastPara="1" wrap="square" lIns="68550" tIns="34275" rIns="68550" bIns="34275" rtlCol="1" anchor="t" anchorCtr="0">
            <a:noAutofit/>
          </a:bodyPr>
          <a:lstStyle/>
          <a:p>
            <a:pPr marL="0" lvl="0" indent="0" algn="l" rtl="1">
              <a:lnSpc>
                <a:spcPct val="89000"/>
              </a:lnSpc>
              <a:spcBef>
                <a:spcPts val="0"/>
              </a:spcBef>
              <a:spcAft>
                <a:spcPts val="0"/>
              </a:spcAft>
              <a:buClr>
                <a:schemeClr val="dk2"/>
              </a:buClr>
              <a:buSzPts val="3600"/>
              <a:buFont typeface="Arial"/>
              <a:buNone/>
            </a:pPr>
            <a:r>
              <a:rPr lang="ar" sz="4400">
                <a:latin typeface="Arial"/>
                <a:ea typeface="Arial"/>
                <a:cs typeface="Arial"/>
                <a:sym typeface="Arial"/>
              </a:rPr>
              <a:t>خصائص حبوب منع الحمل الفموية المركبة</a:t>
            </a:r>
            <a:endParaRPr sz="4400"/>
          </a:p>
        </p:txBody>
      </p:sp>
      <p:sp>
        <p:nvSpPr>
          <p:cNvPr id="1149" name="Google Shape;1149;p139"/>
          <p:cNvSpPr/>
          <p:nvPr/>
        </p:nvSpPr>
        <p:spPr>
          <a:xfrm>
            <a:off x="4926773" y="1847992"/>
            <a:ext cx="3683701" cy="3357450"/>
          </a:xfrm>
          <a:prstGeom prst="rect">
            <a:avLst/>
          </a:prstGeom>
          <a:noFill/>
          <a:ln>
            <a:noFill/>
          </a:ln>
        </p:spPr>
        <p:txBody>
          <a:bodyPr spcFirstLastPara="1" wrap="square" lIns="68550" tIns="68550" rIns="68550" bIns="68550" rtlCol="1" anchor="t" anchorCtr="0">
            <a:noAutofit/>
          </a:bodyPr>
          <a:lstStyle/>
          <a:p>
            <a:pPr marL="169069" marR="0" lvl="0" indent="-169069" rtl="1">
              <a:lnSpc>
                <a:spcPct val="95000"/>
              </a:lnSpc>
              <a:spcBef>
                <a:spcPts val="0"/>
              </a:spcBef>
              <a:spcAft>
                <a:spcPts val="0"/>
              </a:spcAft>
              <a:buClr>
                <a:schemeClr val="accent1"/>
              </a:buClr>
              <a:buSzPts val="2400"/>
              <a:buFont typeface="Arial"/>
              <a:buChar char="•"/>
            </a:pPr>
            <a:r>
              <a:rPr lang="ar" sz="2400" b="0" i="0" u="none" strike="noStrike" cap="none" dirty="0">
                <a:solidFill>
                  <a:schemeClr val="accent1"/>
                </a:solidFill>
                <a:latin typeface="Arial"/>
                <a:ea typeface="Arial"/>
                <a:cs typeface="Arial"/>
                <a:sym typeface="Arial"/>
              </a:rPr>
              <a:t>يقل تأثيرها في حالة عدم استخدامها بشكل صحيح (91%).</a:t>
            </a:r>
            <a:endParaRPr sz="2400" b="0" i="0" u="none" strike="noStrike" cap="none" dirty="0">
              <a:solidFill>
                <a:schemeClr val="accent1"/>
              </a:solidFill>
              <a:latin typeface="Arial"/>
              <a:ea typeface="Arial"/>
              <a:cs typeface="Arial"/>
              <a:sym typeface="Arial"/>
            </a:endParaRPr>
          </a:p>
          <a:p>
            <a:pPr marL="169069" marR="0" lvl="0" indent="-169069" rtl="1">
              <a:lnSpc>
                <a:spcPct val="95000"/>
              </a:lnSpc>
              <a:spcBef>
                <a:spcPts val="600"/>
              </a:spcBef>
              <a:spcAft>
                <a:spcPts val="0"/>
              </a:spcAft>
              <a:buClr>
                <a:schemeClr val="accent1"/>
              </a:buClr>
              <a:buSzPts val="2400"/>
              <a:buFont typeface="Arial"/>
              <a:buChar char="•"/>
            </a:pPr>
            <a:r>
              <a:rPr lang="ar" sz="2400" b="0" i="0" u="none" strike="noStrike" cap="none" dirty="0">
                <a:solidFill>
                  <a:schemeClr val="accent1"/>
                </a:solidFill>
                <a:latin typeface="Arial"/>
                <a:ea typeface="Arial"/>
                <a:cs typeface="Arial"/>
                <a:sym typeface="Arial"/>
              </a:rPr>
              <a:t>يلزم تناول حبة واحدة يومياً.</a:t>
            </a:r>
            <a:endParaRPr sz="2400" b="0" i="0" u="none" strike="noStrike" cap="none" dirty="0">
              <a:solidFill>
                <a:schemeClr val="accent1"/>
              </a:solidFill>
              <a:latin typeface="Arial"/>
              <a:ea typeface="Arial"/>
              <a:cs typeface="Arial"/>
              <a:sym typeface="Arial"/>
            </a:endParaRPr>
          </a:p>
          <a:p>
            <a:pPr marL="169069" marR="0" lvl="0" indent="-169069" rtl="1">
              <a:lnSpc>
                <a:spcPct val="95000"/>
              </a:lnSpc>
              <a:spcBef>
                <a:spcPts val="600"/>
              </a:spcBef>
              <a:spcAft>
                <a:spcPts val="0"/>
              </a:spcAft>
              <a:buClr>
                <a:schemeClr val="accent1"/>
              </a:buClr>
              <a:buSzPts val="2400"/>
              <a:buFont typeface="Arial"/>
              <a:buChar char="•"/>
            </a:pPr>
            <a:r>
              <a:rPr lang="ar" sz="2400" b="0" i="0" u="none" strike="noStrike" cap="none" dirty="0">
                <a:solidFill>
                  <a:schemeClr val="accent1"/>
                </a:solidFill>
                <a:latin typeface="Arial"/>
                <a:ea typeface="Arial"/>
                <a:cs typeface="Arial"/>
                <a:sym typeface="Arial"/>
              </a:rPr>
              <a:t>لا توفر وقاية من الأمراض المنقولة جنسياً/فيروس العوز المناعي البشري.</a:t>
            </a:r>
            <a:endParaRPr sz="2400" b="0" i="0" u="none" strike="noStrike" cap="none" dirty="0">
              <a:solidFill>
                <a:schemeClr val="accent1"/>
              </a:solidFill>
              <a:latin typeface="Arial"/>
              <a:ea typeface="Arial"/>
              <a:cs typeface="Arial"/>
              <a:sym typeface="Arial"/>
            </a:endParaRPr>
          </a:p>
          <a:p>
            <a:pPr marL="169069" marR="0" lvl="0" indent="-169069" rtl="1">
              <a:lnSpc>
                <a:spcPct val="95000"/>
              </a:lnSpc>
              <a:spcBef>
                <a:spcPts val="600"/>
              </a:spcBef>
              <a:spcAft>
                <a:spcPts val="0"/>
              </a:spcAft>
              <a:buClr>
                <a:schemeClr val="accent1"/>
              </a:buClr>
              <a:buSzPts val="2400"/>
              <a:buFont typeface="Arial"/>
              <a:buChar char="•"/>
            </a:pPr>
            <a:r>
              <a:rPr lang="ar" sz="2400" b="0" i="0" u="none" strike="noStrike" cap="none" dirty="0">
                <a:solidFill>
                  <a:schemeClr val="accent1"/>
                </a:solidFill>
                <a:latin typeface="Arial"/>
                <a:ea typeface="Arial"/>
                <a:cs typeface="Arial"/>
                <a:sym typeface="Arial"/>
              </a:rPr>
              <a:t>لها آثار جانبية.</a:t>
            </a:r>
            <a:endParaRPr sz="2400" b="0" i="0" u="none" strike="noStrike" cap="none" dirty="0">
              <a:solidFill>
                <a:schemeClr val="accent1"/>
              </a:solidFill>
              <a:latin typeface="Arial"/>
              <a:ea typeface="Arial"/>
              <a:cs typeface="Arial"/>
              <a:sym typeface="Arial"/>
            </a:endParaRPr>
          </a:p>
          <a:p>
            <a:pPr marL="169069" marR="0" lvl="0" indent="-169069" rtl="1">
              <a:lnSpc>
                <a:spcPct val="95000"/>
              </a:lnSpc>
              <a:spcBef>
                <a:spcPts val="600"/>
              </a:spcBef>
              <a:spcAft>
                <a:spcPts val="0"/>
              </a:spcAft>
              <a:buClr>
                <a:schemeClr val="accent1"/>
              </a:buClr>
              <a:buSzPts val="2400"/>
              <a:buFont typeface="Arial"/>
              <a:buChar char="•"/>
            </a:pPr>
            <a:r>
              <a:rPr lang="ar" sz="2400" b="0" i="0" u="none" strike="noStrike" cap="none" dirty="0">
                <a:solidFill>
                  <a:schemeClr val="accent1"/>
                </a:solidFill>
                <a:latin typeface="Arial"/>
                <a:ea typeface="Arial"/>
                <a:cs typeface="Arial"/>
                <a:sym typeface="Arial"/>
              </a:rPr>
              <a:t>قد تتسبب في بعض المخاطر الصحية (ولكن هذا نادراً ما يحدث).</a:t>
            </a:r>
            <a:endParaRPr sz="2400" b="0" i="0" u="none" strike="noStrike" cap="none" dirty="0">
              <a:solidFill>
                <a:schemeClr val="accent1"/>
              </a:solidFill>
              <a:latin typeface="Arial"/>
              <a:ea typeface="Arial"/>
              <a:cs typeface="Arial"/>
              <a:sym typeface="Arial"/>
            </a:endParaRPr>
          </a:p>
        </p:txBody>
      </p:sp>
      <p:sp>
        <p:nvSpPr>
          <p:cNvPr id="1150" name="Google Shape;1150;p139"/>
          <p:cNvSpPr/>
          <p:nvPr/>
        </p:nvSpPr>
        <p:spPr>
          <a:xfrm>
            <a:off x="696989" y="1900826"/>
            <a:ext cx="3932222" cy="3723075"/>
          </a:xfrm>
          <a:prstGeom prst="rect">
            <a:avLst/>
          </a:prstGeom>
          <a:noFill/>
          <a:ln>
            <a:noFill/>
          </a:ln>
        </p:spPr>
        <p:txBody>
          <a:bodyPr spcFirstLastPara="1" wrap="square" lIns="68550" tIns="68550" rIns="68550" bIns="68550" rtlCol="1" anchor="t" anchorCtr="0">
            <a:noAutofit/>
          </a:bodyPr>
          <a:lstStyle/>
          <a:p>
            <a:pPr marL="169069" marR="0" lvl="0" indent="-169069" rtl="1">
              <a:lnSpc>
                <a:spcPct val="95000"/>
              </a:lnSpc>
              <a:spcBef>
                <a:spcPts val="0"/>
              </a:spcBef>
              <a:spcAft>
                <a:spcPts val="0"/>
              </a:spcAft>
              <a:buClr>
                <a:schemeClr val="dk2"/>
              </a:buClr>
              <a:buSzPts val="2400"/>
              <a:buFont typeface="Arial"/>
              <a:buChar char="•"/>
            </a:pPr>
            <a:r>
              <a:rPr lang="ar" sz="2400" b="0" i="0" u="none" strike="noStrike" cap="none" dirty="0">
                <a:solidFill>
                  <a:schemeClr val="dk2"/>
                </a:solidFill>
                <a:latin typeface="Arial"/>
                <a:ea typeface="Arial"/>
                <a:cs typeface="Arial"/>
                <a:sym typeface="Arial"/>
              </a:rPr>
              <a:t>آمنة وتكون فعالة بنسبة تزيد عن 99% عند استخدامها على النحو الصحيح.</a:t>
            </a:r>
            <a:endParaRPr sz="2400" b="0" i="0" u="none" strike="noStrike" cap="none" dirty="0">
              <a:solidFill>
                <a:schemeClr val="dk2"/>
              </a:solidFill>
              <a:latin typeface="Arial"/>
              <a:ea typeface="Arial"/>
              <a:cs typeface="Arial"/>
              <a:sym typeface="Arial"/>
            </a:endParaRPr>
          </a:p>
          <a:p>
            <a:pPr marL="169069" marR="0" lvl="0" indent="-169069" rtl="1">
              <a:lnSpc>
                <a:spcPct val="95000"/>
              </a:lnSpc>
              <a:spcBef>
                <a:spcPts val="300"/>
              </a:spcBef>
              <a:spcAft>
                <a:spcPts val="0"/>
              </a:spcAft>
              <a:buClr>
                <a:schemeClr val="dk2"/>
              </a:buClr>
              <a:buSzPts val="2400"/>
              <a:buFont typeface="Arial"/>
              <a:buChar char="•"/>
            </a:pPr>
            <a:r>
              <a:rPr lang="ar" sz="2400" b="0" i="0" u="none" strike="noStrike" cap="none" dirty="0">
                <a:solidFill>
                  <a:schemeClr val="dk2"/>
                </a:solidFill>
                <a:latin typeface="Arial"/>
                <a:ea typeface="Arial"/>
                <a:cs typeface="Arial"/>
                <a:sym typeface="Arial"/>
              </a:rPr>
              <a:t>يمكن التوقف عن استخدامها في أي وقت.</a:t>
            </a:r>
            <a:endParaRPr sz="2400" b="0" i="0" u="none" strike="noStrike" cap="none" dirty="0">
              <a:solidFill>
                <a:schemeClr val="dk2"/>
              </a:solidFill>
              <a:latin typeface="Arial"/>
              <a:ea typeface="Arial"/>
              <a:cs typeface="Arial"/>
              <a:sym typeface="Arial"/>
            </a:endParaRPr>
          </a:p>
          <a:p>
            <a:pPr marL="169069" marR="0" lvl="0" indent="-169069" rtl="1">
              <a:lnSpc>
                <a:spcPct val="95000"/>
              </a:lnSpc>
              <a:spcBef>
                <a:spcPts val="300"/>
              </a:spcBef>
              <a:spcAft>
                <a:spcPts val="0"/>
              </a:spcAft>
              <a:buClr>
                <a:schemeClr val="dk2"/>
              </a:buClr>
              <a:buSzPts val="2400"/>
              <a:buFont typeface="Arial"/>
              <a:buChar char="•"/>
            </a:pPr>
            <a:r>
              <a:rPr lang="ar" sz="2400" b="0" i="0" u="none" strike="noStrike" cap="none" dirty="0">
                <a:solidFill>
                  <a:schemeClr val="dk2"/>
                </a:solidFill>
                <a:latin typeface="Arial"/>
                <a:ea typeface="Arial"/>
                <a:cs typeface="Arial"/>
                <a:sym typeface="Arial"/>
              </a:rPr>
              <a:t>لا تتأخر عودة الخصوبة.</a:t>
            </a:r>
            <a:endParaRPr sz="2400" b="0" i="0" u="none" strike="noStrike" cap="none" dirty="0">
              <a:solidFill>
                <a:schemeClr val="dk2"/>
              </a:solidFill>
              <a:latin typeface="Arial"/>
              <a:ea typeface="Arial"/>
              <a:cs typeface="Arial"/>
              <a:sym typeface="Arial"/>
            </a:endParaRPr>
          </a:p>
          <a:p>
            <a:pPr marL="169069" marR="0" lvl="0" indent="-169069" rtl="1">
              <a:lnSpc>
                <a:spcPct val="95000"/>
              </a:lnSpc>
              <a:spcBef>
                <a:spcPts val="300"/>
              </a:spcBef>
              <a:spcAft>
                <a:spcPts val="0"/>
              </a:spcAft>
              <a:buClr>
                <a:schemeClr val="dk2"/>
              </a:buClr>
              <a:buSzPts val="2400"/>
              <a:buFont typeface="Arial"/>
              <a:buChar char="•"/>
            </a:pPr>
            <a:r>
              <a:rPr lang="ar" sz="2400" b="0" i="0" u="none" strike="noStrike" cap="none" dirty="0">
                <a:solidFill>
                  <a:schemeClr val="dk2"/>
                </a:solidFill>
                <a:latin typeface="Arial"/>
                <a:ea typeface="Arial"/>
                <a:cs typeface="Arial"/>
                <a:sym typeface="Arial"/>
              </a:rPr>
              <a:t>تتحكم السيدة في الاستخدام.</a:t>
            </a:r>
            <a:endParaRPr sz="2400" b="0" i="0" u="none" strike="noStrike" cap="none" dirty="0">
              <a:solidFill>
                <a:schemeClr val="dk2"/>
              </a:solidFill>
              <a:latin typeface="Arial"/>
              <a:ea typeface="Arial"/>
              <a:cs typeface="Arial"/>
              <a:sym typeface="Arial"/>
            </a:endParaRPr>
          </a:p>
          <a:p>
            <a:pPr marL="169069" marR="0" lvl="0" indent="-169069" rtl="1">
              <a:lnSpc>
                <a:spcPct val="95000"/>
              </a:lnSpc>
              <a:spcBef>
                <a:spcPts val="300"/>
              </a:spcBef>
              <a:spcAft>
                <a:spcPts val="0"/>
              </a:spcAft>
              <a:buClr>
                <a:schemeClr val="dk2"/>
              </a:buClr>
              <a:buSzPts val="2400"/>
              <a:buFont typeface="Arial"/>
              <a:buChar char="•"/>
            </a:pPr>
            <a:r>
              <a:rPr lang="ar" sz="2400" b="0" i="0" u="none" strike="noStrike" cap="none" dirty="0">
                <a:solidFill>
                  <a:schemeClr val="dk2"/>
                </a:solidFill>
                <a:latin typeface="Arial"/>
                <a:ea typeface="Arial"/>
                <a:cs typeface="Arial"/>
                <a:sym typeface="Arial"/>
              </a:rPr>
              <a:t>لا تؤثر على العلاقات الجنسية.</a:t>
            </a:r>
            <a:endParaRPr sz="2400" b="0" i="0" u="none" strike="noStrike" cap="none" dirty="0">
              <a:solidFill>
                <a:schemeClr val="dk2"/>
              </a:solidFill>
              <a:latin typeface="Arial"/>
              <a:ea typeface="Arial"/>
              <a:cs typeface="Arial"/>
              <a:sym typeface="Arial"/>
            </a:endParaRPr>
          </a:p>
          <a:p>
            <a:pPr marL="169069" marR="0" lvl="0" indent="-169069" rtl="1">
              <a:lnSpc>
                <a:spcPct val="95000"/>
              </a:lnSpc>
              <a:spcBef>
                <a:spcPts val="300"/>
              </a:spcBef>
              <a:spcAft>
                <a:spcPts val="0"/>
              </a:spcAft>
              <a:buClr>
                <a:schemeClr val="dk2"/>
              </a:buClr>
              <a:buSzPts val="2400"/>
              <a:buFont typeface="Arial"/>
              <a:buChar char="•"/>
            </a:pPr>
            <a:r>
              <a:rPr lang="ar" sz="2400" b="0" i="0" u="none" strike="noStrike" cap="none" dirty="0">
                <a:solidFill>
                  <a:schemeClr val="dk2"/>
                </a:solidFill>
                <a:latin typeface="Arial"/>
                <a:ea typeface="Arial"/>
                <a:cs typeface="Arial"/>
                <a:sym typeface="Arial"/>
              </a:rPr>
              <a:t>قد تكون لها بعض الفوائد الصحية.</a:t>
            </a:r>
            <a:endParaRPr sz="2400" b="0" i="0" u="none" strike="noStrike" cap="none" dirty="0">
              <a:solidFill>
                <a:schemeClr val="dk2"/>
              </a:solidFill>
              <a:latin typeface="Arial"/>
              <a:ea typeface="Arial"/>
              <a:cs typeface="Arial"/>
              <a:sym typeface="Arial"/>
            </a:endParaRPr>
          </a:p>
        </p:txBody>
      </p:sp>
      <p:sp>
        <p:nvSpPr>
          <p:cNvPr id="1151" name="Google Shape;1151;p139"/>
          <p:cNvSpPr/>
          <p:nvPr/>
        </p:nvSpPr>
        <p:spPr>
          <a:xfrm>
            <a:off x="1644555" y="6363334"/>
            <a:ext cx="6965920" cy="187591"/>
          </a:xfrm>
          <a:prstGeom prst="rect">
            <a:avLst/>
          </a:prstGeom>
          <a:noFill/>
          <a:ln w="9525" cap="flat" cmpd="sng">
            <a:solidFill>
              <a:schemeClr val="lt1"/>
            </a:solidFill>
            <a:prstDash val="solid"/>
            <a:miter lim="800000"/>
            <a:headEnd type="none" w="sm" len="sm"/>
            <a:tailEnd type="none" w="sm" len="sm"/>
          </a:ln>
        </p:spPr>
        <p:txBody>
          <a:bodyPr spcFirstLastPara="1" wrap="square" lIns="0" tIns="0" rIns="0" bIns="0" rtlCol="1" anchor="t" anchorCtr="0">
            <a:noAutofit/>
          </a:bodyPr>
          <a:lstStyle/>
          <a:p>
            <a:pPr marL="0" marR="0" lvl="0" indent="0" rtl="1">
              <a:lnSpc>
                <a:spcPct val="100000"/>
              </a:lnSpc>
              <a:spcBef>
                <a:spcPts val="0"/>
              </a:spcBef>
              <a:spcAft>
                <a:spcPts val="0"/>
              </a:spcAft>
              <a:buClr>
                <a:srgbClr val="000000"/>
              </a:buClr>
              <a:buSzPts val="975"/>
              <a:buFont typeface="Arial"/>
              <a:buNone/>
            </a:pPr>
            <a:r>
              <a:rPr lang="ar" sz="1200" b="0" i="1" u="none" strike="noStrike" cap="none" dirty="0">
                <a:solidFill>
                  <a:schemeClr val="dk2"/>
                </a:solidFill>
                <a:latin typeface="Arial"/>
                <a:ea typeface="Arial"/>
                <a:cs typeface="Arial"/>
                <a:sym typeface="Arial"/>
              </a:rPr>
              <a:t>المصدر: هاتشر، 2007؛ منظمة الصحة العالمية، 2010؛ منظمة الصحة العالمية ومركز جونز هوبكينز لبرامج الاتصال (CCP)، 2011؛ تروسيل، 2011.</a:t>
            </a:r>
            <a:endParaRPr sz="1200" b="0" i="0" u="none" strike="noStrike" cap="none" dirty="0">
              <a:solidFill>
                <a:schemeClr val="dk2"/>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p140"/>
          <p:cNvSpPr txBox="1"/>
          <p:nvPr/>
        </p:nvSpPr>
        <p:spPr>
          <a:xfrm>
            <a:off x="688930" y="1590381"/>
            <a:ext cx="7928975" cy="2857500"/>
          </a:xfrm>
          <a:prstGeom prst="rect">
            <a:avLst/>
          </a:prstGeom>
          <a:solidFill>
            <a:schemeClr val="lt1"/>
          </a:solidFill>
          <a:ln>
            <a:noFill/>
          </a:ln>
        </p:spPr>
        <p:txBody>
          <a:bodyPr spcFirstLastPara="1" wrap="square" lIns="68550" tIns="34275" rIns="68550" bIns="34275" rtlCol="1" anchor="t" anchorCtr="0">
            <a:noAutofit/>
          </a:bodyPr>
          <a:lstStyle/>
          <a:p>
            <a:pPr marL="0" marR="0" lvl="0" indent="0" rtl="1">
              <a:lnSpc>
                <a:spcPct val="95000"/>
              </a:lnSpc>
              <a:spcBef>
                <a:spcPts val="0"/>
              </a:spcBef>
              <a:spcAft>
                <a:spcPts val="0"/>
              </a:spcAft>
              <a:buClr>
                <a:schemeClr val="dk2"/>
              </a:buClr>
              <a:buSzPts val="1800"/>
              <a:buFont typeface="Arial"/>
              <a:buNone/>
            </a:pPr>
            <a:r>
              <a:rPr lang="ar" sz="2400" b="1" i="1" u="none" strike="noStrike" cap="none" dirty="0">
                <a:solidFill>
                  <a:schemeClr val="accent1"/>
                </a:solidFill>
                <a:latin typeface="Calibri"/>
                <a:ea typeface="Calibri"/>
                <a:cs typeface="Calibri"/>
                <a:sym typeface="Calibri"/>
              </a:rPr>
              <a:t>إذا اختارت عميلة هذه الوسيلة، قد تتعرَّض لبعض الآثار الجانبية، غير أنها لا تدل في العادة على أي مرض.</a:t>
            </a:r>
            <a:endParaRPr sz="2400" b="0" i="0" u="none" strike="noStrike" cap="none" dirty="0">
              <a:solidFill>
                <a:schemeClr val="accent1"/>
              </a:solidFill>
              <a:latin typeface="Calibri"/>
              <a:ea typeface="Calibri"/>
              <a:cs typeface="Calibri"/>
              <a:sym typeface="Calibri"/>
            </a:endParaRPr>
          </a:p>
          <a:p>
            <a:pPr marL="342900" marR="0" lvl="0" indent="-342900" rtl="1">
              <a:lnSpc>
                <a:spcPct val="95000"/>
              </a:lnSpc>
              <a:spcBef>
                <a:spcPts val="750"/>
              </a:spcBef>
              <a:spcAft>
                <a:spcPts val="0"/>
              </a:spcAft>
              <a:buClr>
                <a:schemeClr val="dk2"/>
              </a:buClr>
              <a:buSzPts val="2000"/>
              <a:buFont typeface="Arial"/>
              <a:buChar char="•"/>
            </a:pPr>
            <a:r>
              <a:rPr lang="ar" sz="2400" b="0" i="0" u="none" strike="noStrike" cap="none" dirty="0">
                <a:solidFill>
                  <a:schemeClr val="dk2"/>
                </a:solidFill>
                <a:latin typeface="Calibri"/>
                <a:ea typeface="Calibri"/>
                <a:cs typeface="Calibri"/>
                <a:sym typeface="Calibri"/>
              </a:rPr>
              <a:t>الكثير من العميلات لا يتعرَّضنَ لأي آثار جانبية.</a:t>
            </a:r>
            <a:endParaRPr sz="2400" b="0" i="0" u="none" strike="noStrike" cap="none" dirty="0">
              <a:solidFill>
                <a:srgbClr val="000000"/>
              </a:solidFill>
              <a:latin typeface="Calibri"/>
              <a:ea typeface="Calibri"/>
              <a:cs typeface="Calibri"/>
              <a:sym typeface="Calibri"/>
            </a:endParaRPr>
          </a:p>
          <a:p>
            <a:pPr marL="342900" marR="0" lvl="0" indent="-342900" rtl="1">
              <a:lnSpc>
                <a:spcPct val="95000"/>
              </a:lnSpc>
              <a:spcBef>
                <a:spcPts val="750"/>
              </a:spcBef>
              <a:spcAft>
                <a:spcPts val="0"/>
              </a:spcAft>
              <a:buClr>
                <a:schemeClr val="dk2"/>
              </a:buClr>
              <a:buSzPts val="2000"/>
              <a:buFont typeface="Arial"/>
              <a:buChar char="•"/>
            </a:pPr>
            <a:r>
              <a:rPr lang="ar" sz="2400" b="0" i="0" u="none" strike="noStrike" cap="none" dirty="0">
                <a:solidFill>
                  <a:schemeClr val="dk2"/>
                </a:solidFill>
                <a:latin typeface="Calibri"/>
                <a:ea typeface="Calibri"/>
                <a:cs typeface="Calibri"/>
                <a:sym typeface="Calibri"/>
              </a:rPr>
              <a:t>الآثار الجانبية غير ضارة وتزول في الغالب بعد بضعة أشهر.</a:t>
            </a:r>
            <a:endParaRPr sz="2400" b="0" i="0" u="none" strike="noStrike" cap="none" dirty="0">
              <a:solidFill>
                <a:schemeClr val="dk2"/>
              </a:solidFill>
              <a:latin typeface="Calibri"/>
              <a:ea typeface="Calibri"/>
              <a:cs typeface="Calibri"/>
              <a:sym typeface="Calibri"/>
            </a:endParaRPr>
          </a:p>
          <a:p>
            <a:pPr marL="342900" marR="0" lvl="0" indent="-342900" rtl="1">
              <a:lnSpc>
                <a:spcPct val="95000"/>
              </a:lnSpc>
              <a:spcBef>
                <a:spcPts val="750"/>
              </a:spcBef>
              <a:spcAft>
                <a:spcPts val="0"/>
              </a:spcAft>
              <a:buClr>
                <a:schemeClr val="dk2"/>
              </a:buClr>
              <a:buSzPts val="2000"/>
              <a:buFont typeface="Arial"/>
              <a:buChar char="•"/>
            </a:pPr>
            <a:r>
              <a:rPr lang="ar" sz="2400" b="1" i="0" u="none" strike="noStrike" cap="none" dirty="0">
                <a:solidFill>
                  <a:schemeClr val="dk2"/>
                </a:solidFill>
                <a:latin typeface="Calibri"/>
                <a:ea typeface="Calibri"/>
                <a:cs typeface="Calibri"/>
                <a:sym typeface="Calibri"/>
              </a:rPr>
              <a:t>الآثار الجانبية الأكثر شيوعاً:</a:t>
            </a:r>
            <a:endParaRPr dirty="0"/>
          </a:p>
          <a:p>
            <a:pPr marL="914400" marR="0" lvl="3" indent="-342900" rtl="1">
              <a:lnSpc>
                <a:spcPct val="100000"/>
              </a:lnSpc>
              <a:spcBef>
                <a:spcPts val="0"/>
              </a:spcBef>
              <a:spcAft>
                <a:spcPts val="0"/>
              </a:spcAft>
              <a:buClr>
                <a:schemeClr val="dk2"/>
              </a:buClr>
              <a:buSzPts val="1800"/>
              <a:buFont typeface="Noto Sans Symbols"/>
              <a:buChar char="▪"/>
            </a:pPr>
            <a:r>
              <a:rPr lang="ar" sz="2400" b="0" i="0" u="none" strike="noStrike" cap="none" dirty="0">
                <a:solidFill>
                  <a:schemeClr val="dk2"/>
                </a:solidFill>
                <a:latin typeface="Calibri"/>
                <a:ea typeface="Calibri"/>
                <a:cs typeface="Calibri"/>
                <a:sym typeface="Calibri"/>
              </a:rPr>
              <a:t>الغثيان (اضطراب المعدة)</a:t>
            </a:r>
            <a:endParaRPr dirty="0"/>
          </a:p>
          <a:p>
            <a:pPr marL="914400" marR="0" lvl="3" indent="-342900" rtl="1">
              <a:lnSpc>
                <a:spcPct val="100000"/>
              </a:lnSpc>
              <a:spcBef>
                <a:spcPts val="0"/>
              </a:spcBef>
              <a:spcAft>
                <a:spcPts val="0"/>
              </a:spcAft>
              <a:buClr>
                <a:schemeClr val="dk2"/>
              </a:buClr>
              <a:buSzPts val="1800"/>
              <a:buFont typeface="Noto Sans Symbols"/>
              <a:buChar char="▪"/>
            </a:pPr>
            <a:r>
              <a:rPr lang="ar" sz="2400" b="0" i="0" u="none" strike="noStrike" cap="none" dirty="0">
                <a:solidFill>
                  <a:schemeClr val="dk2"/>
                </a:solidFill>
                <a:latin typeface="Calibri"/>
                <a:ea typeface="Calibri"/>
                <a:cs typeface="Calibri"/>
                <a:sym typeface="Calibri"/>
              </a:rPr>
              <a:t>تغيرات في نمط الحيض الشهري (غزارة أقل، أو عدم انتظام، أو وتيرة متقطعة، أو عدم عودة الحيض شهرياً)</a:t>
            </a:r>
            <a:endParaRPr dirty="0"/>
          </a:p>
          <a:p>
            <a:pPr marL="914400" marR="0" lvl="3" indent="-342900" rtl="1">
              <a:lnSpc>
                <a:spcPct val="100000"/>
              </a:lnSpc>
              <a:spcBef>
                <a:spcPts val="0"/>
              </a:spcBef>
              <a:spcAft>
                <a:spcPts val="0"/>
              </a:spcAft>
              <a:buClr>
                <a:schemeClr val="dk2"/>
              </a:buClr>
              <a:buSzPts val="1800"/>
              <a:buFont typeface="Noto Sans Symbols"/>
              <a:buChar char="▪"/>
            </a:pPr>
            <a:r>
              <a:rPr lang="ar" sz="2400" b="0" i="0" u="none" strike="noStrike" cap="none" dirty="0">
                <a:solidFill>
                  <a:schemeClr val="dk2"/>
                </a:solidFill>
                <a:latin typeface="Calibri"/>
                <a:ea typeface="Calibri"/>
                <a:cs typeface="Calibri"/>
                <a:sym typeface="Calibri"/>
              </a:rPr>
              <a:t>تغيرات في المزاج أو صداع</a:t>
            </a:r>
            <a:endParaRPr dirty="0"/>
          </a:p>
          <a:p>
            <a:pPr marL="914400" marR="0" lvl="3" indent="-342900" rtl="1">
              <a:lnSpc>
                <a:spcPct val="100000"/>
              </a:lnSpc>
              <a:spcBef>
                <a:spcPts val="0"/>
              </a:spcBef>
              <a:spcAft>
                <a:spcPts val="0"/>
              </a:spcAft>
              <a:buClr>
                <a:schemeClr val="dk2"/>
              </a:buClr>
              <a:buSzPts val="1800"/>
              <a:buFont typeface="Noto Sans Symbols"/>
              <a:buChar char="▪"/>
            </a:pPr>
            <a:r>
              <a:rPr lang="ar" sz="2400" b="0" i="0" u="none" strike="noStrike" cap="none" dirty="0">
                <a:solidFill>
                  <a:schemeClr val="dk2"/>
                </a:solidFill>
                <a:latin typeface="Calibri"/>
                <a:ea typeface="Calibri"/>
                <a:cs typeface="Calibri"/>
                <a:sym typeface="Calibri"/>
              </a:rPr>
              <a:t>ألم الثديين</a:t>
            </a:r>
            <a:endParaRPr dirty="0"/>
          </a:p>
          <a:p>
            <a:pPr marL="914400" marR="0" lvl="3" indent="-342900" rtl="1">
              <a:lnSpc>
                <a:spcPct val="100000"/>
              </a:lnSpc>
              <a:spcBef>
                <a:spcPts val="0"/>
              </a:spcBef>
              <a:spcAft>
                <a:spcPts val="0"/>
              </a:spcAft>
              <a:buClr>
                <a:schemeClr val="dk2"/>
              </a:buClr>
              <a:buSzPts val="1800"/>
              <a:buFont typeface="Noto Sans Symbols"/>
              <a:buChar char="▪"/>
            </a:pPr>
            <a:r>
              <a:rPr lang="ar" sz="2400" b="0" i="0" u="none" strike="noStrike" cap="none" dirty="0">
                <a:solidFill>
                  <a:schemeClr val="dk2"/>
                </a:solidFill>
                <a:latin typeface="Calibri"/>
                <a:ea typeface="Calibri"/>
                <a:cs typeface="Calibri"/>
                <a:sym typeface="Calibri"/>
              </a:rPr>
              <a:t>دوار</a:t>
            </a:r>
            <a:endParaRPr dirty="0"/>
          </a:p>
          <a:p>
            <a:pPr marL="914400" marR="0" lvl="3" indent="-342900" rtl="1">
              <a:lnSpc>
                <a:spcPct val="100000"/>
              </a:lnSpc>
              <a:spcBef>
                <a:spcPts val="0"/>
              </a:spcBef>
              <a:spcAft>
                <a:spcPts val="0"/>
              </a:spcAft>
              <a:buClr>
                <a:schemeClr val="dk2"/>
              </a:buClr>
              <a:buSzPts val="1800"/>
              <a:buFont typeface="Noto Sans Symbols"/>
              <a:buChar char="▪"/>
            </a:pPr>
            <a:r>
              <a:rPr lang="ar" sz="2400" b="0" i="0" u="none" strike="noStrike" cap="none" dirty="0">
                <a:solidFill>
                  <a:schemeClr val="dk2"/>
                </a:solidFill>
                <a:latin typeface="Calibri"/>
                <a:ea typeface="Calibri"/>
                <a:cs typeface="Calibri"/>
                <a:sym typeface="Calibri"/>
              </a:rPr>
              <a:t>زيادة الوزن أو فقدانه بشكل طفيف</a:t>
            </a:r>
            <a:endParaRPr sz="2400" b="0" i="0" u="none" strike="noStrike" cap="none" dirty="0">
              <a:solidFill>
                <a:srgbClr val="000000"/>
              </a:solidFill>
              <a:latin typeface="Calibri"/>
              <a:ea typeface="Calibri"/>
              <a:cs typeface="Calibri"/>
              <a:sym typeface="Calibri"/>
            </a:endParaRPr>
          </a:p>
          <a:p>
            <a:pPr marL="342900" marR="0" lvl="0" indent="-228600" rtl="1">
              <a:lnSpc>
                <a:spcPct val="100000"/>
              </a:lnSpc>
              <a:spcBef>
                <a:spcPts val="0"/>
              </a:spcBef>
              <a:spcAft>
                <a:spcPts val="0"/>
              </a:spcAft>
              <a:buClr>
                <a:schemeClr val="dk2"/>
              </a:buClr>
              <a:buSzPts val="1800"/>
              <a:buFont typeface="Arial"/>
              <a:buNone/>
            </a:pPr>
            <a:endParaRPr sz="1800" b="0" i="0" u="none" strike="noStrike" cap="none" dirty="0">
              <a:solidFill>
                <a:srgbClr val="000000"/>
              </a:solidFill>
              <a:latin typeface="Arial"/>
              <a:ea typeface="Arial"/>
              <a:cs typeface="Arial"/>
              <a:sym typeface="Arial"/>
            </a:endParaRPr>
          </a:p>
          <a:p>
            <a:pPr marL="342900" marR="0" lvl="0" indent="-228600" rtl="1">
              <a:lnSpc>
                <a:spcPct val="100000"/>
              </a:lnSpc>
              <a:spcBef>
                <a:spcPts val="0"/>
              </a:spcBef>
              <a:spcAft>
                <a:spcPts val="0"/>
              </a:spcAft>
              <a:buClr>
                <a:schemeClr val="dk2"/>
              </a:buClr>
              <a:buSzPts val="1800"/>
              <a:buFont typeface="Arial"/>
              <a:buNone/>
            </a:pPr>
            <a:endParaRPr sz="2400" b="0" i="0" u="none" strike="noStrike" cap="none" dirty="0">
              <a:solidFill>
                <a:srgbClr val="000000"/>
              </a:solidFill>
              <a:latin typeface="Arial"/>
              <a:ea typeface="Arial"/>
              <a:cs typeface="Arial"/>
              <a:sym typeface="Arial"/>
            </a:endParaRPr>
          </a:p>
        </p:txBody>
      </p:sp>
      <p:sp>
        <p:nvSpPr>
          <p:cNvPr id="1157" name="Google Shape;1157;p140"/>
          <p:cNvSpPr txBox="1">
            <a:spLocks noGrp="1"/>
          </p:cNvSpPr>
          <p:nvPr>
            <p:ph type="title" idx="4294967295"/>
          </p:nvPr>
        </p:nvSpPr>
        <p:spPr>
          <a:xfrm>
            <a:off x="457200" y="274638"/>
            <a:ext cx="8229600" cy="1143000"/>
          </a:xfrm>
          <a:prstGeom prst="rect">
            <a:avLst/>
          </a:prstGeom>
          <a:noFill/>
          <a:ln>
            <a:noFill/>
          </a:ln>
        </p:spPr>
        <p:txBody>
          <a:bodyPr spcFirstLastPara="1" wrap="square" lIns="91425" tIns="45700" rIns="91425" bIns="45700" rtlCol="1" anchor="ctr" anchorCtr="0">
            <a:normAutofit fontScale="90000"/>
          </a:bodyPr>
          <a:lstStyle/>
          <a:p>
            <a:pPr marL="0" lvl="0" indent="0" algn="ctr" rtl="1">
              <a:lnSpc>
                <a:spcPct val="100000"/>
              </a:lnSpc>
              <a:spcBef>
                <a:spcPts val="0"/>
              </a:spcBef>
              <a:spcAft>
                <a:spcPts val="0"/>
              </a:spcAft>
              <a:buSzPct val="83333"/>
              <a:buNone/>
            </a:pPr>
            <a:r>
              <a:rPr lang="ar" sz="4400" b="1" i="0" dirty="0">
                <a:solidFill>
                  <a:srgbClr val="506687"/>
                </a:solidFill>
                <a:latin typeface="Arial"/>
                <a:ea typeface="Arial"/>
                <a:cs typeface="Arial"/>
                <a:sym typeface="Arial"/>
              </a:rPr>
              <a:t>الآثار الجانبية المحتملة لحبوب منع الحمل الفموية المركبة</a:t>
            </a:r>
            <a:endParaRPr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p141"/>
          <p:cNvSpPr txBox="1">
            <a:spLocks noGrp="1"/>
          </p:cNvSpPr>
          <p:nvPr>
            <p:ph type="title" idx="4294967295"/>
          </p:nvPr>
        </p:nvSpPr>
        <p:spPr>
          <a:xfrm>
            <a:off x="368401" y="714025"/>
            <a:ext cx="8229600" cy="1143000"/>
          </a:xfrm>
          <a:prstGeom prst="rect">
            <a:avLst/>
          </a:prstGeom>
          <a:noFill/>
          <a:ln>
            <a:noFill/>
          </a:ln>
        </p:spPr>
        <p:txBody>
          <a:bodyPr spcFirstLastPara="1" wrap="square" lIns="91425" tIns="45700" rIns="91425" bIns="45700" rtlCol="1" anchor="ctr" anchorCtr="0">
            <a:normAutofit fontScale="90000"/>
          </a:bodyPr>
          <a:lstStyle/>
          <a:p>
            <a:pPr marL="0" lvl="0" indent="0" algn="ctr" rtl="1">
              <a:lnSpc>
                <a:spcPct val="100000"/>
              </a:lnSpc>
              <a:spcBef>
                <a:spcPts val="0"/>
              </a:spcBef>
              <a:spcAft>
                <a:spcPts val="0"/>
              </a:spcAft>
              <a:buSzPts val="3300"/>
              <a:buNone/>
            </a:pPr>
            <a:r>
              <a:rPr lang="ar" sz="4400" b="1" i="0">
                <a:solidFill>
                  <a:srgbClr val="506687"/>
                </a:solidFill>
                <a:latin typeface="Calibri"/>
                <a:ea typeface="Calibri"/>
                <a:cs typeface="Calibri"/>
                <a:sym typeface="Calibri"/>
              </a:rPr>
              <a:t>مَن يُسمَح أو يُمنع لها استخدام حبوب منع الحمل الفموية المركبة</a:t>
            </a:r>
            <a:endParaRPr/>
          </a:p>
        </p:txBody>
      </p:sp>
      <p:sp>
        <p:nvSpPr>
          <p:cNvPr id="1163" name="Google Shape;1163;p141"/>
          <p:cNvSpPr txBox="1"/>
          <p:nvPr/>
        </p:nvSpPr>
        <p:spPr>
          <a:xfrm>
            <a:off x="978532" y="2132820"/>
            <a:ext cx="7009338" cy="3231614"/>
          </a:xfrm>
          <a:prstGeom prst="rect">
            <a:avLst/>
          </a:prstGeom>
          <a:noFill/>
          <a:ln>
            <a:noFill/>
          </a:ln>
        </p:spPr>
        <p:txBody>
          <a:bodyPr spcFirstLastPara="1" wrap="square" lIns="91425" tIns="45700" rIns="91425" bIns="45700" rtlCol="1" anchor="t" anchorCtr="0">
            <a:spAutoFit/>
          </a:bodyPr>
          <a:lstStyle/>
          <a:p>
            <a:pPr marL="457200" marR="0" lvl="0" indent="-457200" rtl="1">
              <a:lnSpc>
                <a:spcPct val="100000"/>
              </a:lnSpc>
              <a:spcBef>
                <a:spcPts val="0"/>
              </a:spcBef>
              <a:spcAft>
                <a:spcPts val="0"/>
              </a:spcAft>
              <a:buClr>
                <a:schemeClr val="dk2"/>
              </a:buClr>
              <a:buSzPts val="2800"/>
              <a:buFont typeface="Arial"/>
              <a:buChar char="•"/>
            </a:pPr>
            <a:r>
              <a:rPr lang="ar" sz="2800" b="0" i="0" u="none" strike="noStrike" cap="none" dirty="0">
                <a:solidFill>
                  <a:schemeClr val="dk2"/>
                </a:solidFill>
                <a:latin typeface="Calibri"/>
                <a:ea typeface="Calibri"/>
                <a:cs typeface="Calibri"/>
                <a:sym typeface="Calibri"/>
              </a:rPr>
              <a:t>يمكن لأغلب السيدات استخدام الحبوب بأمان</a:t>
            </a:r>
            <a:endParaRPr dirty="0"/>
          </a:p>
          <a:p>
            <a:pPr marL="457200" marR="0" lvl="0" indent="-457200" rtl="1">
              <a:lnSpc>
                <a:spcPct val="100000"/>
              </a:lnSpc>
              <a:spcBef>
                <a:spcPts val="0"/>
              </a:spcBef>
              <a:spcAft>
                <a:spcPts val="0"/>
              </a:spcAft>
              <a:buClr>
                <a:schemeClr val="dk2"/>
              </a:buClr>
              <a:buSzPts val="2800"/>
              <a:buFont typeface="Arial"/>
              <a:buChar char="•"/>
            </a:pPr>
            <a:r>
              <a:rPr lang="ar" sz="2800" b="0" i="0" u="none" strike="noStrike" cap="none" dirty="0">
                <a:solidFill>
                  <a:schemeClr val="dk2"/>
                </a:solidFill>
                <a:latin typeface="Calibri"/>
                <a:ea typeface="Calibri"/>
                <a:cs typeface="Calibri"/>
                <a:sym typeface="Calibri"/>
              </a:rPr>
              <a:t>يُمنع </a:t>
            </a:r>
            <a:r>
              <a:rPr lang="ar" sz="2800" b="1" i="0" u="none" strike="noStrike" cap="none" dirty="0">
                <a:solidFill>
                  <a:schemeClr val="accent1"/>
                </a:solidFill>
                <a:latin typeface="Calibri"/>
                <a:ea typeface="Calibri"/>
                <a:cs typeface="Calibri"/>
                <a:sym typeface="Calibri"/>
              </a:rPr>
              <a:t>عادةً على السيدات استخدام حبوب منع الحمل الفموية في الحالات التالية: </a:t>
            </a:r>
            <a:endParaRPr dirty="0"/>
          </a:p>
          <a:p>
            <a:pPr marL="1371600" marR="0" lvl="5" indent="-457200" rtl="1">
              <a:lnSpc>
                <a:spcPct val="100000"/>
              </a:lnSpc>
              <a:spcBef>
                <a:spcPts val="0"/>
              </a:spcBef>
              <a:spcAft>
                <a:spcPts val="0"/>
              </a:spcAft>
              <a:buClr>
                <a:schemeClr val="dk2"/>
              </a:buClr>
              <a:buSzPts val="2400"/>
              <a:buFont typeface="Courier New"/>
              <a:buChar char="o"/>
            </a:pPr>
            <a:r>
              <a:rPr lang="ar" sz="2400" b="0" i="0" u="none" strike="noStrike" cap="none" dirty="0">
                <a:solidFill>
                  <a:schemeClr val="dk2"/>
                </a:solidFill>
                <a:latin typeface="Calibri"/>
                <a:ea typeface="Calibri"/>
                <a:cs typeface="Calibri"/>
                <a:sym typeface="Calibri"/>
              </a:rPr>
              <a:t>الارتفاع الشديد في ضغط الدم</a:t>
            </a:r>
            <a:endParaRPr dirty="0"/>
          </a:p>
          <a:p>
            <a:pPr marL="1371600" marR="0" lvl="5" indent="-457200" rtl="1">
              <a:lnSpc>
                <a:spcPct val="100000"/>
              </a:lnSpc>
              <a:spcBef>
                <a:spcPts val="0"/>
              </a:spcBef>
              <a:spcAft>
                <a:spcPts val="0"/>
              </a:spcAft>
              <a:buClr>
                <a:schemeClr val="dk2"/>
              </a:buClr>
              <a:buSzPts val="2400"/>
              <a:buFont typeface="Courier New"/>
              <a:buChar char="o"/>
            </a:pPr>
            <a:r>
              <a:rPr lang="ar" sz="2400" b="0" i="0" u="none" strike="noStrike" cap="none" dirty="0">
                <a:solidFill>
                  <a:schemeClr val="dk2"/>
                </a:solidFill>
                <a:latin typeface="Calibri"/>
                <a:ea typeface="Calibri"/>
                <a:cs typeface="Calibri"/>
                <a:sym typeface="Calibri"/>
              </a:rPr>
              <a:t>توليد طفل في آخر 3 أسابيع</a:t>
            </a:r>
            <a:endParaRPr dirty="0"/>
          </a:p>
          <a:p>
            <a:pPr marL="1371600" marR="0" lvl="5" indent="-457200" rtl="1">
              <a:lnSpc>
                <a:spcPct val="100000"/>
              </a:lnSpc>
              <a:spcBef>
                <a:spcPts val="0"/>
              </a:spcBef>
              <a:spcAft>
                <a:spcPts val="0"/>
              </a:spcAft>
              <a:buClr>
                <a:schemeClr val="dk2"/>
              </a:buClr>
              <a:buSzPts val="2400"/>
              <a:buFont typeface="Courier New"/>
              <a:buChar char="o"/>
            </a:pPr>
            <a:r>
              <a:rPr lang="ar" sz="2400" b="0" i="0" u="none" strike="noStrike" cap="none" dirty="0">
                <a:solidFill>
                  <a:schemeClr val="dk2"/>
                </a:solidFill>
                <a:latin typeface="Calibri"/>
                <a:ea typeface="Calibri"/>
                <a:cs typeface="Calibri"/>
                <a:sym typeface="Calibri"/>
              </a:rPr>
              <a:t>إرضاع طفل منذ أقل من 6 أشهر</a:t>
            </a:r>
            <a:endParaRPr dirty="0"/>
          </a:p>
          <a:p>
            <a:pPr marL="1371600" marR="0" lvl="5" indent="-457200" rtl="1">
              <a:lnSpc>
                <a:spcPct val="100000"/>
              </a:lnSpc>
              <a:spcBef>
                <a:spcPts val="0"/>
              </a:spcBef>
              <a:spcAft>
                <a:spcPts val="0"/>
              </a:spcAft>
              <a:buClr>
                <a:schemeClr val="dk2"/>
              </a:buClr>
              <a:buSzPts val="2400"/>
              <a:buFont typeface="Courier New"/>
              <a:buChar char="o"/>
            </a:pPr>
            <a:r>
              <a:rPr lang="ar" sz="2400" b="0" i="0" u="none" strike="noStrike" cap="none" dirty="0">
                <a:solidFill>
                  <a:schemeClr val="dk2"/>
                </a:solidFill>
                <a:latin typeface="Calibri"/>
                <a:ea typeface="Calibri"/>
                <a:cs typeface="Calibri"/>
                <a:sym typeface="Calibri"/>
              </a:rPr>
              <a:t>احتمالية الحمل</a:t>
            </a:r>
            <a:endParaRPr dirty="0"/>
          </a:p>
          <a:p>
            <a:pPr marL="1371600" marR="0" lvl="5" indent="-457200" rtl="1">
              <a:lnSpc>
                <a:spcPct val="100000"/>
              </a:lnSpc>
              <a:spcBef>
                <a:spcPts val="0"/>
              </a:spcBef>
              <a:spcAft>
                <a:spcPts val="0"/>
              </a:spcAft>
              <a:buClr>
                <a:schemeClr val="dk2"/>
              </a:buClr>
              <a:buSzPts val="2400"/>
              <a:buFont typeface="Courier New"/>
              <a:buChar char="o"/>
            </a:pPr>
            <a:r>
              <a:rPr lang="ar" sz="2400" b="0" i="0" u="none" strike="noStrike" cap="none" dirty="0">
                <a:solidFill>
                  <a:schemeClr val="dk2"/>
                </a:solidFill>
                <a:latin typeface="Calibri"/>
                <a:ea typeface="Calibri"/>
                <a:cs typeface="Calibri"/>
                <a:sym typeface="Calibri"/>
              </a:rPr>
              <a:t>المعاناة من أمراض أخرى خطيرة</a:t>
            </a:r>
            <a:endParaRPr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p142"/>
          <p:cNvSpPr txBox="1">
            <a:spLocks noGrp="1"/>
          </p:cNvSpPr>
          <p:nvPr>
            <p:ph type="title" idx="4294967295"/>
          </p:nvPr>
        </p:nvSpPr>
        <p:spPr>
          <a:xfrm>
            <a:off x="457200" y="274638"/>
            <a:ext cx="8229600" cy="1143000"/>
          </a:xfrm>
          <a:prstGeom prst="rect">
            <a:avLst/>
          </a:prstGeom>
          <a:noFill/>
          <a:ln>
            <a:noFill/>
          </a:ln>
        </p:spPr>
        <p:txBody>
          <a:bodyPr spcFirstLastPara="1" wrap="square" lIns="91425" tIns="45700" rIns="91425" bIns="45700" rtlCol="1" anchor="ctr" anchorCtr="0">
            <a:normAutofit/>
          </a:bodyPr>
          <a:lstStyle/>
          <a:p>
            <a:pPr marL="0" lvl="0" indent="0" algn="l" rtl="1">
              <a:lnSpc>
                <a:spcPct val="100000"/>
              </a:lnSpc>
              <a:spcBef>
                <a:spcPts val="0"/>
              </a:spcBef>
              <a:spcAft>
                <a:spcPts val="0"/>
              </a:spcAft>
              <a:buSzPts val="3300"/>
              <a:buNone/>
            </a:pPr>
            <a:r>
              <a:rPr lang="ar" sz="4400" b="1" i="0">
                <a:solidFill>
                  <a:srgbClr val="506687"/>
                </a:solidFill>
                <a:latin typeface="Calibri"/>
                <a:ea typeface="Calibri"/>
                <a:cs typeface="Calibri"/>
                <a:sym typeface="Calibri"/>
              </a:rPr>
              <a:t>تعليمات حول تفويت حبوب منع الحمل</a:t>
            </a:r>
            <a:endParaRPr/>
          </a:p>
        </p:txBody>
      </p:sp>
      <p:sp>
        <p:nvSpPr>
          <p:cNvPr id="1169" name="Google Shape;1169;p142"/>
          <p:cNvSpPr txBox="1">
            <a:spLocks noGrp="1"/>
          </p:cNvSpPr>
          <p:nvPr>
            <p:ph type="body" idx="4294967295"/>
          </p:nvPr>
        </p:nvSpPr>
        <p:spPr>
          <a:xfrm>
            <a:off x="751562" y="1477145"/>
            <a:ext cx="7440460" cy="4059998"/>
          </a:xfrm>
          <a:prstGeom prst="rect">
            <a:avLst/>
          </a:prstGeom>
          <a:solidFill>
            <a:schemeClr val="lt1"/>
          </a:solidFill>
          <a:ln>
            <a:noFill/>
          </a:ln>
        </p:spPr>
        <p:txBody>
          <a:bodyPr spcFirstLastPara="1" wrap="square" lIns="68550" tIns="34275" rIns="68550" bIns="34275" rtlCol="1" anchor="t" anchorCtr="0">
            <a:noAutofit/>
          </a:bodyPr>
          <a:lstStyle/>
          <a:p>
            <a:pPr marL="0" marR="0" lvl="0" indent="0" rtl="1">
              <a:lnSpc>
                <a:spcPct val="90000"/>
              </a:lnSpc>
              <a:spcBef>
                <a:spcPts val="0"/>
              </a:spcBef>
              <a:spcAft>
                <a:spcPts val="0"/>
              </a:spcAft>
              <a:buClr>
                <a:schemeClr val="dk2"/>
              </a:buClr>
              <a:buSzPts val="2200"/>
              <a:buNone/>
            </a:pPr>
            <a:r>
              <a:rPr lang="ar" b="1" i="0" u="none" strike="noStrike" cap="none" dirty="0">
                <a:solidFill>
                  <a:schemeClr val="dk2"/>
                </a:solidFill>
                <a:latin typeface="Calibri"/>
                <a:ea typeface="Calibri"/>
                <a:cs typeface="Calibri"/>
                <a:sym typeface="Calibri"/>
              </a:rPr>
              <a:t>تفويت حبة نَشِطة أو حبتين نشطَتين على التوالي، أو التأخر يوم أو اثنين عن بدء استخدام العبوة الجديدة من الحبوب:</a:t>
            </a:r>
            <a:endParaRPr b="0" i="0" u="none" strike="noStrike" cap="none" dirty="0">
              <a:solidFill>
                <a:schemeClr val="dk2"/>
              </a:solidFill>
              <a:latin typeface="Calibri"/>
              <a:ea typeface="Calibri"/>
              <a:cs typeface="Calibri"/>
              <a:sym typeface="Calibri"/>
            </a:endParaRPr>
          </a:p>
          <a:p>
            <a:pPr marL="685801" marR="0" lvl="1" indent="-342900" rtl="1">
              <a:lnSpc>
                <a:spcPct val="90000"/>
              </a:lnSpc>
              <a:spcBef>
                <a:spcPts val="0"/>
              </a:spcBef>
              <a:spcAft>
                <a:spcPts val="0"/>
              </a:spcAft>
              <a:buClr>
                <a:schemeClr val="dk2"/>
              </a:buClr>
              <a:buSzPts val="2200"/>
              <a:buFont typeface="Arial"/>
              <a:buChar char="•"/>
            </a:pPr>
            <a:r>
              <a:rPr lang="ar" sz="2400" b="0" i="0" u="none" strike="noStrike" cap="none" dirty="0">
                <a:solidFill>
                  <a:schemeClr val="dk2"/>
                </a:solidFill>
                <a:latin typeface="Calibri"/>
                <a:ea typeface="Calibri"/>
                <a:cs typeface="Calibri"/>
                <a:sym typeface="Calibri"/>
              </a:rPr>
              <a:t>يجب دوماً تناول الحبة في أقرب وقت ممكن</a:t>
            </a:r>
            <a:endParaRPr sz="2400" b="0" i="0" u="none" strike="noStrike" cap="none" dirty="0">
              <a:solidFill>
                <a:schemeClr val="dk2"/>
              </a:solidFill>
              <a:latin typeface="Calibri"/>
              <a:ea typeface="Calibri"/>
              <a:cs typeface="Calibri"/>
              <a:sym typeface="Calibri"/>
            </a:endParaRPr>
          </a:p>
          <a:p>
            <a:pPr marL="685801" marR="0" lvl="1" indent="-342900" rtl="1">
              <a:lnSpc>
                <a:spcPct val="90000"/>
              </a:lnSpc>
              <a:spcBef>
                <a:spcPts val="0"/>
              </a:spcBef>
              <a:spcAft>
                <a:spcPts val="0"/>
              </a:spcAft>
              <a:buClr>
                <a:schemeClr val="dk2"/>
              </a:buClr>
              <a:buSzPts val="2200"/>
              <a:buFont typeface="Arial"/>
              <a:buChar char="•"/>
            </a:pPr>
            <a:r>
              <a:rPr lang="ar" sz="2400" b="0" i="0" u="none" strike="noStrike" cap="none" dirty="0">
                <a:solidFill>
                  <a:schemeClr val="dk2"/>
                </a:solidFill>
                <a:latin typeface="Calibri"/>
                <a:ea typeface="Calibri"/>
                <a:cs typeface="Calibri"/>
                <a:sym typeface="Calibri"/>
              </a:rPr>
              <a:t>واصلي تناول حبة واحدة يومياً</a:t>
            </a:r>
            <a:endParaRPr sz="2400" b="0" i="0" u="none" strike="noStrike" cap="none" dirty="0">
              <a:solidFill>
                <a:schemeClr val="dk2"/>
              </a:solidFill>
              <a:latin typeface="Calibri"/>
              <a:ea typeface="Calibri"/>
              <a:cs typeface="Calibri"/>
              <a:sym typeface="Calibri"/>
            </a:endParaRPr>
          </a:p>
          <a:p>
            <a:pPr marL="685801" marR="0" lvl="1" indent="-342900" rtl="1">
              <a:lnSpc>
                <a:spcPct val="90000"/>
              </a:lnSpc>
              <a:spcBef>
                <a:spcPts val="0"/>
              </a:spcBef>
              <a:spcAft>
                <a:spcPts val="0"/>
              </a:spcAft>
              <a:buClr>
                <a:schemeClr val="dk2"/>
              </a:buClr>
              <a:buSzPts val="2200"/>
              <a:buFont typeface="Arial"/>
              <a:buChar char="•"/>
            </a:pPr>
            <a:r>
              <a:rPr lang="ar" sz="2400" b="0" i="0" u="none" strike="noStrike" cap="none" dirty="0">
                <a:solidFill>
                  <a:schemeClr val="dk2"/>
                </a:solidFill>
                <a:latin typeface="Calibri"/>
                <a:ea typeface="Calibri"/>
                <a:cs typeface="Calibri"/>
                <a:sym typeface="Calibri"/>
              </a:rPr>
              <a:t>لا داعي لاستخدام وسيلة إضافية للوقاية</a:t>
            </a:r>
            <a:endParaRPr sz="2400" dirty="0">
              <a:solidFill>
                <a:schemeClr val="dk2"/>
              </a:solidFill>
              <a:latin typeface="Calibri"/>
              <a:ea typeface="Calibri"/>
              <a:cs typeface="Calibri"/>
              <a:sym typeface="Calibri"/>
            </a:endParaRPr>
          </a:p>
          <a:p>
            <a:pPr marL="685801" marR="0" lvl="1" indent="-203200" rtl="1">
              <a:lnSpc>
                <a:spcPct val="90000"/>
              </a:lnSpc>
              <a:spcBef>
                <a:spcPts val="1800"/>
              </a:spcBef>
              <a:spcAft>
                <a:spcPts val="0"/>
              </a:spcAft>
              <a:buClr>
                <a:schemeClr val="dk2"/>
              </a:buClr>
              <a:buSzPts val="2200"/>
              <a:buFont typeface="Arial"/>
              <a:buNone/>
            </a:pPr>
            <a:endParaRPr sz="2400" b="0" i="0" u="none" strike="noStrike" cap="none" dirty="0">
              <a:solidFill>
                <a:schemeClr val="dk2"/>
              </a:solidFill>
              <a:latin typeface="Calibri"/>
              <a:ea typeface="Calibri"/>
              <a:cs typeface="Calibri"/>
              <a:sym typeface="Calibri"/>
            </a:endParaRPr>
          </a:p>
          <a:p>
            <a:pPr marL="0" marR="0" lvl="1" indent="0" rtl="1">
              <a:lnSpc>
                <a:spcPct val="90000"/>
              </a:lnSpc>
              <a:spcBef>
                <a:spcPts val="330"/>
              </a:spcBef>
              <a:spcAft>
                <a:spcPts val="0"/>
              </a:spcAft>
              <a:buClr>
                <a:schemeClr val="dk2"/>
              </a:buClr>
              <a:buSzPts val="2200"/>
              <a:buNone/>
            </a:pPr>
            <a:r>
              <a:rPr lang="ar" sz="2400" b="1" i="0" u="none" strike="noStrike" cap="none" dirty="0">
                <a:solidFill>
                  <a:schemeClr val="dk2"/>
                </a:solidFill>
                <a:latin typeface="Calibri"/>
                <a:ea typeface="Calibri"/>
                <a:cs typeface="Calibri"/>
                <a:sym typeface="Calibri"/>
              </a:rPr>
              <a:t>تفويت 3 حبوب نشطة أو أكثر على التوالي (أسبوع أو أسبوعَين) أو التأخر 3 أيام أو أكثر عن بدء استخدام العبوة الجديدة من الحبوب:</a:t>
            </a:r>
            <a:endParaRPr sz="2400" b="0" i="0" u="none" strike="noStrike" cap="none" dirty="0">
              <a:solidFill>
                <a:schemeClr val="dk2"/>
              </a:solidFill>
              <a:latin typeface="Calibri"/>
              <a:ea typeface="Calibri"/>
              <a:cs typeface="Calibri"/>
              <a:sym typeface="Calibri"/>
            </a:endParaRPr>
          </a:p>
          <a:p>
            <a:pPr marL="642938" marR="0" lvl="2" indent="-342900" rtl="1">
              <a:lnSpc>
                <a:spcPct val="90000"/>
              </a:lnSpc>
              <a:spcBef>
                <a:spcPts val="0"/>
              </a:spcBef>
              <a:spcAft>
                <a:spcPts val="0"/>
              </a:spcAft>
              <a:buClr>
                <a:schemeClr val="dk2"/>
              </a:buClr>
              <a:buSzPts val="2200"/>
              <a:buFont typeface="Arial"/>
              <a:buChar char="•"/>
            </a:pPr>
            <a:r>
              <a:rPr lang="ar" sz="2400" b="0" i="0" u="none" strike="noStrike" cap="none" dirty="0">
                <a:solidFill>
                  <a:schemeClr val="dk2"/>
                </a:solidFill>
                <a:latin typeface="Calibri"/>
                <a:ea typeface="Calibri"/>
                <a:cs typeface="Calibri"/>
                <a:sym typeface="Calibri"/>
              </a:rPr>
              <a:t>يجب دوماً تناول الحبة في أقرب وقت ممكن</a:t>
            </a:r>
            <a:endParaRPr sz="2400" b="0" i="0" u="none" strike="noStrike" cap="none" dirty="0">
              <a:solidFill>
                <a:schemeClr val="dk2"/>
              </a:solidFill>
              <a:latin typeface="Calibri"/>
              <a:ea typeface="Calibri"/>
              <a:cs typeface="Calibri"/>
              <a:sym typeface="Calibri"/>
            </a:endParaRPr>
          </a:p>
          <a:p>
            <a:pPr marL="642938" marR="0" lvl="2" indent="-342900" rtl="1">
              <a:lnSpc>
                <a:spcPct val="90000"/>
              </a:lnSpc>
              <a:spcBef>
                <a:spcPts val="0"/>
              </a:spcBef>
              <a:spcAft>
                <a:spcPts val="0"/>
              </a:spcAft>
              <a:buClr>
                <a:schemeClr val="dk2"/>
              </a:buClr>
              <a:buSzPts val="2200"/>
              <a:buFont typeface="Arial"/>
              <a:buChar char="•"/>
            </a:pPr>
            <a:r>
              <a:rPr lang="ar" sz="2400" b="0" i="0" u="none" strike="noStrike" cap="none" dirty="0">
                <a:solidFill>
                  <a:schemeClr val="dk2"/>
                </a:solidFill>
                <a:latin typeface="Calibri"/>
                <a:ea typeface="Calibri"/>
                <a:cs typeface="Calibri"/>
                <a:sym typeface="Calibri"/>
              </a:rPr>
              <a:t>خذي الحبة في أقرب وقتٍ ممكن وواصلي تناول حبة واحدة يومياً واستخدمي الواقيات أو امتنعي عن الجماع على مدار الأيام السبعة التالية</a:t>
            </a:r>
            <a:endParaRPr sz="2400" b="0" i="0" u="none" strike="noStrike" cap="none" dirty="0">
              <a:solidFill>
                <a:schemeClr val="dk2"/>
              </a:solidFill>
              <a:latin typeface="Calibri"/>
              <a:ea typeface="Calibri"/>
              <a:cs typeface="Calibri"/>
              <a:sym typeface="Calibri"/>
            </a:endParaRPr>
          </a:p>
          <a:p>
            <a:pPr marL="0" marR="0" lvl="1" indent="0" rtl="1">
              <a:lnSpc>
                <a:spcPct val="90000"/>
              </a:lnSpc>
              <a:spcBef>
                <a:spcPts val="330"/>
              </a:spcBef>
              <a:spcAft>
                <a:spcPts val="0"/>
              </a:spcAft>
              <a:buClr>
                <a:srgbClr val="000000"/>
              </a:buClr>
              <a:buSzPts val="1650"/>
              <a:buFont typeface="Arial"/>
              <a:buNone/>
            </a:pPr>
            <a:endParaRPr sz="1650" b="0" i="0" u="none" strike="noStrike" cap="none" dirty="0">
              <a:solidFill>
                <a:srgbClr val="000000"/>
              </a:solidFill>
              <a:latin typeface="Arial"/>
              <a:ea typeface="Arial"/>
              <a:cs typeface="Arial"/>
              <a:sym typeface="Arial"/>
            </a:endParaRPr>
          </a:p>
          <a:p>
            <a:pPr marL="0" marR="0" lvl="1" indent="0" rtl="1">
              <a:lnSpc>
                <a:spcPct val="90000"/>
              </a:lnSpc>
              <a:spcBef>
                <a:spcPts val="330"/>
              </a:spcBef>
              <a:spcAft>
                <a:spcPts val="0"/>
              </a:spcAft>
              <a:buClr>
                <a:srgbClr val="000000"/>
              </a:buClr>
              <a:buSzPts val="1650"/>
              <a:buFont typeface="Arial"/>
              <a:buNone/>
            </a:pPr>
            <a:endParaRPr sz="1650" b="0" i="0" u="none" strike="noStrike" cap="none" dirty="0">
              <a:solidFill>
                <a:srgbClr val="000000"/>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43"/>
          <p:cNvSpPr txBox="1">
            <a:spLocks noGrp="1"/>
          </p:cNvSpPr>
          <p:nvPr>
            <p:ph type="title" idx="4294967295"/>
          </p:nvPr>
        </p:nvSpPr>
        <p:spPr>
          <a:xfrm>
            <a:off x="457200" y="274638"/>
            <a:ext cx="8229600" cy="1143000"/>
          </a:xfrm>
          <a:prstGeom prst="rect">
            <a:avLst/>
          </a:prstGeom>
          <a:noFill/>
          <a:ln>
            <a:noFill/>
          </a:ln>
        </p:spPr>
        <p:txBody>
          <a:bodyPr spcFirstLastPara="1" wrap="square" lIns="91425" tIns="45700" rIns="91425" bIns="45700" rtlCol="1" anchor="ctr" anchorCtr="0">
            <a:normAutofit/>
          </a:bodyPr>
          <a:lstStyle/>
          <a:p>
            <a:pPr marL="0" lvl="0" indent="0" rtl="1">
              <a:lnSpc>
                <a:spcPct val="100000"/>
              </a:lnSpc>
              <a:spcBef>
                <a:spcPts val="0"/>
              </a:spcBef>
              <a:spcAft>
                <a:spcPts val="0"/>
              </a:spcAft>
              <a:buSzPts val="3300"/>
              <a:buNone/>
            </a:pPr>
            <a:r>
              <a:rPr lang="ar" sz="4400" b="1" i="0" dirty="0">
                <a:solidFill>
                  <a:srgbClr val="506687"/>
                </a:solidFill>
                <a:latin typeface="Calibri"/>
                <a:ea typeface="Calibri"/>
                <a:cs typeface="Calibri"/>
                <a:sym typeface="Calibri"/>
              </a:rPr>
              <a:t>تعليمات حول تفويت الحبوب (تكملة)</a:t>
            </a:r>
            <a:endParaRPr dirty="0"/>
          </a:p>
        </p:txBody>
      </p:sp>
      <p:sp>
        <p:nvSpPr>
          <p:cNvPr id="1175" name="Google Shape;1175;p143"/>
          <p:cNvSpPr txBox="1">
            <a:spLocks noGrp="1"/>
          </p:cNvSpPr>
          <p:nvPr>
            <p:ph type="body" idx="4294967295"/>
          </p:nvPr>
        </p:nvSpPr>
        <p:spPr>
          <a:xfrm>
            <a:off x="1143000" y="1527249"/>
            <a:ext cx="7287016" cy="4258848"/>
          </a:xfrm>
          <a:prstGeom prst="rect">
            <a:avLst/>
          </a:prstGeom>
          <a:solidFill>
            <a:schemeClr val="lt1"/>
          </a:solidFill>
          <a:ln>
            <a:noFill/>
          </a:ln>
        </p:spPr>
        <p:txBody>
          <a:bodyPr spcFirstLastPara="1" wrap="square" lIns="68550" tIns="34275" rIns="68550" bIns="34275" rtlCol="1" anchor="t" anchorCtr="0">
            <a:noAutofit/>
          </a:bodyPr>
          <a:lstStyle/>
          <a:p>
            <a:pPr marL="0" marR="0" lvl="0" indent="0" rtl="1">
              <a:lnSpc>
                <a:spcPct val="90000"/>
              </a:lnSpc>
              <a:spcBef>
                <a:spcPts val="390"/>
              </a:spcBef>
              <a:spcAft>
                <a:spcPts val="0"/>
              </a:spcAft>
              <a:buClr>
                <a:srgbClr val="FF3300"/>
              </a:buClr>
              <a:buSzPts val="2600"/>
              <a:buNone/>
            </a:pPr>
            <a:r>
              <a:rPr lang="ar" b="1" i="0" u="none" strike="noStrike" cap="none" dirty="0">
                <a:solidFill>
                  <a:schemeClr val="dk2"/>
                </a:solidFill>
                <a:latin typeface="Calibri"/>
                <a:ea typeface="Calibri"/>
                <a:cs typeface="Calibri"/>
                <a:sym typeface="Calibri"/>
              </a:rPr>
              <a:t>تفويت 3 حبوب نَشِطة أو أكثر على التوالي في الأسبوع الثالث </a:t>
            </a:r>
            <a:endParaRPr b="0" i="0" u="none" strike="noStrike" cap="none" dirty="0">
              <a:solidFill>
                <a:schemeClr val="dk2"/>
              </a:solidFill>
              <a:latin typeface="Calibri"/>
              <a:ea typeface="Calibri"/>
              <a:cs typeface="Calibri"/>
              <a:sym typeface="Calibri"/>
            </a:endParaRPr>
          </a:p>
          <a:p>
            <a:pPr marL="685800" marR="0" lvl="2" indent="-342900" rtl="1">
              <a:lnSpc>
                <a:spcPct val="90000"/>
              </a:lnSpc>
              <a:spcBef>
                <a:spcPts val="330"/>
              </a:spcBef>
              <a:spcAft>
                <a:spcPts val="0"/>
              </a:spcAft>
              <a:buClr>
                <a:schemeClr val="dk2"/>
              </a:buClr>
              <a:buSzPts val="2200"/>
              <a:buFont typeface="Arial"/>
              <a:buChar char="•"/>
            </a:pPr>
            <a:r>
              <a:rPr lang="ar" sz="2400" b="0" i="0" u="none" strike="noStrike" cap="none" dirty="0">
                <a:solidFill>
                  <a:schemeClr val="dk2"/>
                </a:solidFill>
                <a:latin typeface="Calibri"/>
                <a:ea typeface="Calibri"/>
                <a:cs typeface="Calibri"/>
                <a:sym typeface="Calibri"/>
              </a:rPr>
              <a:t>يجب دوماً تناول الحبة الهرمونية في أقرب وقتٍ ممكن</a:t>
            </a:r>
            <a:endParaRPr sz="2400" b="0" i="0" u="none" strike="noStrike" cap="none" dirty="0">
              <a:solidFill>
                <a:schemeClr val="dk2"/>
              </a:solidFill>
              <a:latin typeface="Calibri"/>
              <a:ea typeface="Calibri"/>
              <a:cs typeface="Calibri"/>
              <a:sym typeface="Calibri"/>
            </a:endParaRPr>
          </a:p>
          <a:p>
            <a:pPr marL="685800" marR="0" lvl="2" indent="-342900" rtl="1">
              <a:lnSpc>
                <a:spcPct val="90000"/>
              </a:lnSpc>
              <a:spcBef>
                <a:spcPts val="330"/>
              </a:spcBef>
              <a:spcAft>
                <a:spcPts val="0"/>
              </a:spcAft>
              <a:buClr>
                <a:schemeClr val="dk2"/>
              </a:buClr>
              <a:buSzPts val="2200"/>
              <a:buFont typeface="Arial"/>
              <a:buChar char="•"/>
            </a:pPr>
            <a:r>
              <a:rPr lang="ar" sz="2400" b="0" i="0" u="none" strike="noStrike" cap="none" dirty="0">
                <a:solidFill>
                  <a:schemeClr val="dk2"/>
                </a:solidFill>
                <a:latin typeface="Calibri"/>
                <a:ea typeface="Calibri"/>
                <a:cs typeface="Calibri"/>
                <a:sym typeface="Calibri"/>
              </a:rPr>
              <a:t>أكملي كل الحبوب الهرمونية في العبوة. تخلصي من الحبوب (البنية) السبعة غير الهرمونية في الصف الأخير</a:t>
            </a:r>
            <a:endParaRPr sz="2400" b="0" i="0" u="none" strike="noStrike" cap="none" dirty="0">
              <a:solidFill>
                <a:schemeClr val="dk2"/>
              </a:solidFill>
              <a:latin typeface="Calibri"/>
              <a:ea typeface="Calibri"/>
              <a:cs typeface="Calibri"/>
              <a:sym typeface="Calibri"/>
            </a:endParaRPr>
          </a:p>
          <a:p>
            <a:pPr marL="685800" marR="0" lvl="2" indent="-342900" rtl="1">
              <a:lnSpc>
                <a:spcPct val="90000"/>
              </a:lnSpc>
              <a:spcBef>
                <a:spcPts val="330"/>
              </a:spcBef>
              <a:spcAft>
                <a:spcPts val="0"/>
              </a:spcAft>
              <a:buClr>
                <a:schemeClr val="dk2"/>
              </a:buClr>
              <a:buSzPts val="2200"/>
              <a:buFont typeface="Arial"/>
              <a:buChar char="•"/>
            </a:pPr>
            <a:r>
              <a:rPr lang="ar" sz="2400" b="0" i="0" u="none" strike="noStrike" cap="none" dirty="0">
                <a:solidFill>
                  <a:schemeClr val="dk2"/>
                </a:solidFill>
                <a:latin typeface="Calibri"/>
                <a:ea typeface="Calibri"/>
                <a:cs typeface="Calibri"/>
                <a:sym typeface="Calibri"/>
              </a:rPr>
              <a:t>ابدأي عبوة جديدة في اليوم التالي</a:t>
            </a:r>
            <a:endParaRPr sz="2400" b="0" i="0" u="none" strike="noStrike" cap="none" dirty="0">
              <a:solidFill>
                <a:schemeClr val="dk2"/>
              </a:solidFill>
              <a:latin typeface="Calibri"/>
              <a:ea typeface="Calibri"/>
              <a:cs typeface="Calibri"/>
              <a:sym typeface="Calibri"/>
            </a:endParaRPr>
          </a:p>
          <a:p>
            <a:pPr marL="685800" marR="0" lvl="2" indent="-342900" rtl="1">
              <a:lnSpc>
                <a:spcPct val="90000"/>
              </a:lnSpc>
              <a:spcBef>
                <a:spcPts val="330"/>
              </a:spcBef>
              <a:spcAft>
                <a:spcPts val="0"/>
              </a:spcAft>
              <a:buClr>
                <a:schemeClr val="dk2"/>
              </a:buClr>
              <a:buSzPts val="2200"/>
              <a:buFont typeface="Arial"/>
              <a:buChar char="•"/>
            </a:pPr>
            <a:r>
              <a:rPr lang="ar" sz="2400" b="0" i="0" u="none" strike="noStrike" cap="none" dirty="0">
                <a:solidFill>
                  <a:schemeClr val="dk2"/>
                </a:solidFill>
                <a:latin typeface="Calibri"/>
                <a:ea typeface="Calibri"/>
                <a:cs typeface="Calibri"/>
                <a:sym typeface="Calibri"/>
              </a:rPr>
              <a:t>استخدمي وسيلة إضافية لمنع الحمل على مدار السبعة أيام التالية</a:t>
            </a:r>
            <a:endParaRPr sz="2400" b="0" i="0" u="none" strike="noStrike" cap="none" dirty="0">
              <a:solidFill>
                <a:schemeClr val="dk2"/>
              </a:solidFill>
              <a:latin typeface="Calibri"/>
              <a:ea typeface="Calibri"/>
              <a:cs typeface="Calibri"/>
              <a:sym typeface="Calibri"/>
            </a:endParaRPr>
          </a:p>
          <a:p>
            <a:pPr marL="685800" marR="0" lvl="2" indent="-342900" rtl="1">
              <a:lnSpc>
                <a:spcPct val="90000"/>
              </a:lnSpc>
              <a:spcBef>
                <a:spcPts val="330"/>
              </a:spcBef>
              <a:spcAft>
                <a:spcPts val="0"/>
              </a:spcAft>
              <a:buClr>
                <a:schemeClr val="dk2"/>
              </a:buClr>
              <a:buSzPts val="2200"/>
              <a:buFont typeface="Arial"/>
              <a:buChar char="•"/>
            </a:pPr>
            <a:r>
              <a:rPr lang="ar" sz="2400" b="0" i="0" u="none" strike="noStrike" cap="none" dirty="0">
                <a:solidFill>
                  <a:schemeClr val="dk2"/>
                </a:solidFill>
                <a:latin typeface="Calibri"/>
                <a:ea typeface="Calibri"/>
                <a:cs typeface="Calibri"/>
                <a:sym typeface="Calibri"/>
              </a:rPr>
              <a:t>إذا حدث جماع في الأيام الخمسة الأخيرة، يمكن للعميلة تناول حبوب عاجلة لمنع الحمل</a:t>
            </a:r>
            <a:endParaRPr sz="2400" b="0" i="0" u="none" strike="noStrike" cap="none" dirty="0">
              <a:solidFill>
                <a:schemeClr val="dk2"/>
              </a:solidFill>
              <a:latin typeface="Calibri"/>
              <a:ea typeface="Calibri"/>
              <a:cs typeface="Calibri"/>
              <a:sym typeface="Calibri"/>
            </a:endParaRPr>
          </a:p>
          <a:p>
            <a:pPr marL="685800" marR="0" lvl="2" indent="-238125" rtl="1">
              <a:lnSpc>
                <a:spcPct val="90000"/>
              </a:lnSpc>
              <a:spcBef>
                <a:spcPts val="330"/>
              </a:spcBef>
              <a:spcAft>
                <a:spcPts val="0"/>
              </a:spcAft>
              <a:buClr>
                <a:schemeClr val="dk2"/>
              </a:buClr>
              <a:buSzPts val="1650"/>
              <a:buFont typeface="Arial"/>
              <a:buNone/>
            </a:pPr>
            <a:endParaRPr sz="2400" b="0" i="0" u="none" strike="noStrike" cap="none" dirty="0">
              <a:solidFill>
                <a:schemeClr val="dk2"/>
              </a:solidFill>
              <a:latin typeface="Calibri"/>
              <a:ea typeface="Calibri"/>
              <a:cs typeface="Calibri"/>
              <a:sym typeface="Calibri"/>
            </a:endParaRPr>
          </a:p>
          <a:p>
            <a:pPr marL="0" marR="0" lvl="1" indent="0" rtl="1">
              <a:lnSpc>
                <a:spcPct val="90000"/>
              </a:lnSpc>
              <a:spcBef>
                <a:spcPts val="390"/>
              </a:spcBef>
              <a:spcAft>
                <a:spcPts val="0"/>
              </a:spcAft>
              <a:buClr>
                <a:schemeClr val="dk2"/>
              </a:buClr>
              <a:buSzPts val="2600"/>
              <a:buNone/>
            </a:pPr>
            <a:r>
              <a:rPr lang="ar" sz="2400" b="1" i="0" u="none" strike="noStrike" cap="none" dirty="0">
                <a:solidFill>
                  <a:schemeClr val="dk2"/>
                </a:solidFill>
                <a:latin typeface="Calibri"/>
                <a:ea typeface="Calibri"/>
                <a:cs typeface="Calibri"/>
                <a:sym typeface="Calibri"/>
              </a:rPr>
              <a:t>تفويت أي حبوب غير هرمونية (آخر 7 حبوب)</a:t>
            </a:r>
            <a:endParaRPr sz="2400" b="0" i="0" u="none" strike="noStrike" cap="none" dirty="0">
              <a:solidFill>
                <a:schemeClr val="dk2"/>
              </a:solidFill>
              <a:latin typeface="Calibri"/>
              <a:ea typeface="Calibri"/>
              <a:cs typeface="Calibri"/>
              <a:sym typeface="Calibri"/>
            </a:endParaRPr>
          </a:p>
          <a:p>
            <a:pPr marL="685800" marR="0" lvl="2" indent="-342900" rtl="1">
              <a:lnSpc>
                <a:spcPct val="90000"/>
              </a:lnSpc>
              <a:spcBef>
                <a:spcPts val="330"/>
              </a:spcBef>
              <a:spcAft>
                <a:spcPts val="0"/>
              </a:spcAft>
              <a:buClr>
                <a:schemeClr val="dk2"/>
              </a:buClr>
              <a:buSzPts val="2200"/>
              <a:buFont typeface="Arial"/>
              <a:buChar char="•"/>
            </a:pPr>
            <a:r>
              <a:rPr lang="ar" sz="2400" b="0" i="0" u="none" strike="noStrike" cap="none" dirty="0">
                <a:solidFill>
                  <a:schemeClr val="dk2"/>
                </a:solidFill>
                <a:latin typeface="Calibri"/>
                <a:ea typeface="Calibri"/>
                <a:cs typeface="Calibri"/>
                <a:sym typeface="Calibri"/>
              </a:rPr>
              <a:t>تخلصي من الحبوب غير الهرمونية التي لم تأخذيها</a:t>
            </a:r>
            <a:endParaRPr sz="2400" b="0" i="0" u="none" strike="noStrike" cap="none" dirty="0">
              <a:solidFill>
                <a:schemeClr val="dk2"/>
              </a:solidFill>
              <a:latin typeface="Calibri"/>
              <a:ea typeface="Calibri"/>
              <a:cs typeface="Calibri"/>
              <a:sym typeface="Calibri"/>
            </a:endParaRPr>
          </a:p>
          <a:p>
            <a:pPr marL="685800" marR="0" lvl="2" indent="-342900" rtl="1">
              <a:lnSpc>
                <a:spcPct val="90000"/>
              </a:lnSpc>
              <a:spcBef>
                <a:spcPts val="330"/>
              </a:spcBef>
              <a:spcAft>
                <a:spcPts val="0"/>
              </a:spcAft>
              <a:buClr>
                <a:schemeClr val="dk2"/>
              </a:buClr>
              <a:buSzPts val="2200"/>
              <a:buFont typeface="Arial"/>
              <a:buChar char="•"/>
            </a:pPr>
            <a:r>
              <a:rPr lang="ar" sz="2400" b="0" i="0" u="none" strike="noStrike" cap="none" dirty="0">
                <a:solidFill>
                  <a:schemeClr val="dk2"/>
                </a:solidFill>
                <a:latin typeface="Calibri"/>
                <a:ea typeface="Calibri"/>
                <a:cs typeface="Calibri"/>
                <a:sym typeface="Calibri"/>
              </a:rPr>
              <a:t>واصلي تناول حبوب منع الحمل المركبة بمعدل حبة واحدة يومياً</a:t>
            </a:r>
            <a:endParaRPr sz="2400" b="0" i="0" u="none" strike="noStrike" cap="none" dirty="0">
              <a:solidFill>
                <a:schemeClr val="dk2"/>
              </a:solidFill>
              <a:latin typeface="Calibri"/>
              <a:ea typeface="Calibri"/>
              <a:cs typeface="Calibri"/>
              <a:sym typeface="Calibri"/>
            </a:endParaRPr>
          </a:p>
          <a:p>
            <a:pPr marL="685800" marR="0" lvl="2" indent="-342900" rtl="1">
              <a:lnSpc>
                <a:spcPct val="90000"/>
              </a:lnSpc>
              <a:spcBef>
                <a:spcPts val="330"/>
              </a:spcBef>
              <a:spcAft>
                <a:spcPts val="0"/>
              </a:spcAft>
              <a:buClr>
                <a:schemeClr val="dk2"/>
              </a:buClr>
              <a:buSzPts val="2200"/>
              <a:buFont typeface="Arial"/>
              <a:buChar char="•"/>
            </a:pPr>
            <a:r>
              <a:rPr lang="ar" sz="2400" b="0" i="0" u="none" strike="noStrike" cap="none" dirty="0">
                <a:solidFill>
                  <a:schemeClr val="dk2"/>
                </a:solidFill>
                <a:latin typeface="Calibri"/>
                <a:ea typeface="Calibri"/>
                <a:cs typeface="Calibri"/>
                <a:sym typeface="Calibri"/>
              </a:rPr>
              <a:t>ابدأي عبوة جديدة كالعادة</a:t>
            </a:r>
            <a:endParaRPr sz="2400" b="0" i="0" u="none" strike="noStrike" cap="none" dirty="0">
              <a:solidFill>
                <a:schemeClr val="dk2"/>
              </a:solidFill>
              <a:latin typeface="Calibri"/>
              <a:ea typeface="Calibri"/>
              <a:cs typeface="Calibri"/>
              <a:sym typeface="Calibri"/>
            </a:endParaRPr>
          </a:p>
          <a:p>
            <a:pPr marL="214313" marR="0" lvl="1" indent="-90488" rtl="1">
              <a:lnSpc>
                <a:spcPct val="90000"/>
              </a:lnSpc>
              <a:spcBef>
                <a:spcPts val="390"/>
              </a:spcBef>
              <a:spcAft>
                <a:spcPts val="0"/>
              </a:spcAft>
              <a:buClr>
                <a:srgbClr val="000000"/>
              </a:buClr>
              <a:buSzPts val="1950"/>
              <a:buFont typeface="Arial"/>
              <a:buNone/>
            </a:pPr>
            <a:endParaRPr sz="1950" b="0" i="0" u="none" strike="noStrike" cap="none" dirty="0">
              <a:solidFill>
                <a:srgbClr val="000000"/>
              </a:solidFill>
              <a:latin typeface="Arial"/>
              <a:ea typeface="Arial"/>
              <a:cs typeface="Arial"/>
              <a:sym typeface="Arial"/>
            </a:endParaRPr>
          </a:p>
          <a:p>
            <a:pPr marL="214313" marR="0" lvl="1" indent="-90488" rtl="1">
              <a:lnSpc>
                <a:spcPct val="90000"/>
              </a:lnSpc>
              <a:spcBef>
                <a:spcPts val="390"/>
              </a:spcBef>
              <a:spcAft>
                <a:spcPts val="0"/>
              </a:spcAft>
              <a:buClr>
                <a:srgbClr val="000000"/>
              </a:buClr>
              <a:buSzPts val="1950"/>
              <a:buFont typeface="Arial"/>
              <a:buNone/>
            </a:pPr>
            <a:endParaRPr sz="1950" b="1" i="0" u="none" strike="noStrike" cap="none" dirty="0">
              <a:solidFill>
                <a:srgbClr val="000000"/>
              </a:solidFill>
              <a:latin typeface="Arial"/>
              <a:ea typeface="Arial"/>
              <a:cs typeface="Arial"/>
              <a:sym typeface="Arial"/>
            </a:endParaRPr>
          </a:p>
          <a:p>
            <a:pPr marL="0" marR="0" lvl="1" indent="0" rtl="1">
              <a:lnSpc>
                <a:spcPct val="90000"/>
              </a:lnSpc>
              <a:spcBef>
                <a:spcPts val="390"/>
              </a:spcBef>
              <a:spcAft>
                <a:spcPts val="0"/>
              </a:spcAft>
              <a:buClr>
                <a:srgbClr val="000000"/>
              </a:buClr>
              <a:buSzPts val="1950"/>
              <a:buFont typeface="Arial"/>
              <a:buNone/>
            </a:pPr>
            <a:endParaRPr sz="1950" b="0" i="0" u="none" strike="noStrike" cap="none" dirty="0">
              <a:solidFill>
                <a:srgbClr val="000000"/>
              </a:solidFill>
              <a:latin typeface="Arial"/>
              <a:ea typeface="Arial"/>
              <a:cs typeface="Arial"/>
              <a:sym typeface="Arial"/>
            </a:endParaRPr>
          </a:p>
          <a:p>
            <a:pPr marL="214313" marR="0" lvl="1" indent="-90488" rtl="1">
              <a:lnSpc>
                <a:spcPct val="90000"/>
              </a:lnSpc>
              <a:spcBef>
                <a:spcPts val="390"/>
              </a:spcBef>
              <a:spcAft>
                <a:spcPts val="0"/>
              </a:spcAft>
              <a:buClr>
                <a:srgbClr val="000000"/>
              </a:buClr>
              <a:buSzPts val="1950"/>
              <a:buFont typeface="Arial"/>
              <a:buNone/>
            </a:pPr>
            <a:endParaRPr sz="1950" b="0" i="0" u="none" strike="noStrike" cap="none" dirty="0">
              <a:solidFill>
                <a:srgbClr val="000000"/>
              </a:solidFill>
              <a:latin typeface="Arial"/>
              <a:ea typeface="Arial"/>
              <a:cs typeface="Arial"/>
              <a:sym typeface="Arial"/>
            </a:endParaRPr>
          </a:p>
          <a:p>
            <a:pPr marL="214313" marR="0" lvl="1" indent="-90488" rtl="1">
              <a:lnSpc>
                <a:spcPct val="90000"/>
              </a:lnSpc>
              <a:spcBef>
                <a:spcPts val="390"/>
              </a:spcBef>
              <a:spcAft>
                <a:spcPts val="0"/>
              </a:spcAft>
              <a:buClr>
                <a:srgbClr val="000000"/>
              </a:buClr>
              <a:buSzPts val="1950"/>
              <a:buFont typeface="Arial"/>
              <a:buNone/>
            </a:pPr>
            <a:endParaRPr sz="1950" b="0" i="0" u="none" strike="noStrike" cap="none" dirty="0">
              <a:solidFill>
                <a:srgbClr val="000000"/>
              </a:solidFill>
              <a:latin typeface="Arial"/>
              <a:ea typeface="Arial"/>
              <a:cs typeface="Arial"/>
              <a:sym typeface="Arial"/>
            </a:endParaRPr>
          </a:p>
          <a:p>
            <a:pPr marL="0" marR="0" lvl="1" indent="0" rtl="1">
              <a:lnSpc>
                <a:spcPct val="90000"/>
              </a:lnSpc>
              <a:spcBef>
                <a:spcPts val="330"/>
              </a:spcBef>
              <a:spcAft>
                <a:spcPts val="0"/>
              </a:spcAft>
              <a:buClr>
                <a:srgbClr val="000000"/>
              </a:buClr>
              <a:buSzPts val="1650"/>
              <a:buFont typeface="Arial"/>
              <a:buNone/>
            </a:pPr>
            <a:endParaRPr sz="1650" b="0" i="0" u="none" strike="noStrike" cap="none"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IAWG S-CORTS">
  <a:themeElements>
    <a:clrScheme name="IAWG S-CORTS">
      <a:dk1>
        <a:srgbClr val="000000"/>
      </a:dk1>
      <a:lt1>
        <a:srgbClr val="FFFFFF"/>
      </a:lt1>
      <a:dk2>
        <a:srgbClr val="506687"/>
      </a:dk2>
      <a:lt2>
        <a:srgbClr val="EEECE1"/>
      </a:lt2>
      <a:accent1>
        <a:srgbClr val="B85231"/>
      </a:accent1>
      <a:accent2>
        <a:srgbClr val="85B5E1"/>
      </a:accent2>
      <a:accent3>
        <a:srgbClr val="D1E3F4"/>
      </a:accent3>
      <a:accent4>
        <a:srgbClr val="EFAB8D"/>
      </a:accent4>
      <a:accent5>
        <a:srgbClr val="FBDC9F"/>
      </a:accent5>
      <a:accent6>
        <a:srgbClr val="DFDFDE"/>
      </a:accent6>
      <a:hlink>
        <a:srgbClr val="B8512B"/>
      </a:hlink>
      <a:folHlink>
        <a:srgbClr val="A8B7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321</TotalTime>
  <Words>18483</Words>
  <Application>Microsoft Office PowerPoint</Application>
  <PresentationFormat>On-screen Show (4:3)</PresentationFormat>
  <Paragraphs>1456</Paragraphs>
  <Slides>104</Slides>
  <Notes>104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104</vt:i4>
      </vt:variant>
    </vt:vector>
  </HeadingPairs>
  <TitlesOfParts>
    <vt:vector size="118" baseType="lpstr">
      <vt:lpstr>Arial</vt:lpstr>
      <vt:lpstr>Arial Black</vt:lpstr>
      <vt:lpstr>Calibri</vt:lpstr>
      <vt:lpstr>Courier New</vt:lpstr>
      <vt:lpstr>Georgia</vt:lpstr>
      <vt:lpstr>Gill Sans</vt:lpstr>
      <vt:lpstr>Libre Franklin</vt:lpstr>
      <vt:lpstr>Noto Sans Symbols</vt:lpstr>
      <vt:lpstr>Open Sans</vt:lpstr>
      <vt:lpstr>Quattrocento Sans</vt:lpstr>
      <vt:lpstr>Roboto</vt:lpstr>
      <vt:lpstr>Roboto Condensed</vt:lpstr>
      <vt:lpstr>Times New Roman</vt:lpstr>
      <vt:lpstr>IAWG S-CORTS</vt:lpstr>
      <vt:lpstr>  استخدام وسائل منع الحمل قابلة للعكس وطويلة المفعول (LARCs) في حالات الأزمات  </vt:lpstr>
      <vt:lpstr>أهداف الجلسة الأولى </vt:lpstr>
      <vt:lpstr>الجلسة الثانية: نظرة عامة على المبادئ الإنسانية وإطار المساءلة  </vt:lpstr>
      <vt:lpstr>أهداف الجلسة الثانية </vt:lpstr>
      <vt:lpstr>نطاق الأزمات الإنسانية </vt:lpstr>
      <vt:lpstr>يبدو السياق الحالي للأوضاع معقداً ومتغيراً</vt:lpstr>
      <vt:lpstr>نظرة عامة على التدريب التنشيطي الخاص باستخدام وسائل منع الحمل القابلة للعكس وطويلة المفعول (LARCs)</vt:lpstr>
      <vt:lpstr>حزمة الخدمات المبدئية الدنيا (MISP) المعنية بالصحة الجنسية والإنجابية </vt:lpstr>
      <vt:lpstr>التغييرات التي طرأت على حزمة الخدمات المبدئية الدنيا (MISP) لعام 2018</vt:lpstr>
      <vt:lpstr>هدف حزمة الخدمات المبدئية الدنيا (MISP): منع حالات الحمل غير المرغوب</vt:lpstr>
      <vt:lpstr>مَن هي مجموعة العمل المشترك بين الوكالات (IAWG) المعنية بالصحة الإنجابية في الأزمات وما المقصود بمبادرة الشراكة التدريبية (TPI)؟</vt:lpstr>
      <vt:lpstr>المبادئ الإنسانية</vt:lpstr>
      <vt:lpstr>تاريخ المبادئ الإنسانية </vt:lpstr>
      <vt:lpstr>المبادئ الإنسانية (تكملة) </vt:lpstr>
      <vt:lpstr>المعايير الإنسانية الأساسية المتعلقة بالجودة والمساءلة </vt:lpstr>
      <vt:lpstr>المعايير الإنسانية الأساسية المتعلقة بالجودة والمساءلة (تكملة) </vt:lpstr>
      <vt:lpstr>المناقشة</vt:lpstr>
      <vt:lpstr>الجلسة الثالثة: نظرة عامة على وسائل منع الحمل القابلة للعكس وطويلة المفعول (LARCs)   </vt:lpstr>
      <vt:lpstr>أهداف الجلسة الثالثة </vt:lpstr>
      <vt:lpstr>ما المقصود بوسائل منع الحمل القابلة للعكس وطويلة المفعول (LARCs)؟</vt:lpstr>
      <vt:lpstr>اللولب الرحمي غير الهرموني (CuT-380A) آلية العمل </vt:lpstr>
      <vt:lpstr>اللولب الرحمي الهرموني (Hormonal IUD): آلية العمل </vt:lpstr>
      <vt:lpstr>اللوالب الرحمية الهرمونية (Hormonal IUD)/ لوالب الليفونورجيستريل (LNG-IUD)</vt:lpstr>
      <vt:lpstr> مقارنة بين اللوالب النحاسية ولوالب الليفونورجستريل </vt:lpstr>
      <vt:lpstr>مدى فعالية اللوالب</vt:lpstr>
      <vt:lpstr>توقيت تركيب وإزالة اللولب الرحمية (IUD)</vt:lpstr>
      <vt:lpstr>استخدام اللولب (IUD) في فترة ما بعد الولادة  وما بعد الإجهاض  </vt:lpstr>
      <vt:lpstr>اللوالب النحاسية (Copper IUD): المزايا الصحية الأخرى بخلاف منع الحمل</vt:lpstr>
      <vt:lpstr>مَن التي تستطيع استخدام اللوالب النحاسية (Copper IUD)؟ </vt:lpstr>
      <vt:lpstr>على مَن يُمنَع استخدام اللوالب النحاسية (Copper IUD)؟ </vt:lpstr>
      <vt:lpstr>استخدام اللولب الرحمي لدى المرأة المصابة بفيروس العوز المناعي البشري</vt:lpstr>
      <vt:lpstr>الغرسات (Implant) </vt:lpstr>
      <vt:lpstr>الغرسات (Implant): آلية العمل</vt:lpstr>
      <vt:lpstr>مدى فعالية الغرسات (Implant) </vt:lpstr>
      <vt:lpstr>توقيت تركيب وإزالة الغرسات (Implant)</vt:lpstr>
      <vt:lpstr>تركيب الغرسات (Implant) أثناء فترة بعد الولادة </vt:lpstr>
      <vt:lpstr>تركيب الغرسات (Implant) أثناء فترة بعد الولادة (تكملة)</vt:lpstr>
      <vt:lpstr>تركيب الغرسات (Implant) أثناء فترة بعد الإجهاض </vt:lpstr>
      <vt:lpstr> بعد استخدام حبوب منع الحمل الطارئة </vt:lpstr>
      <vt:lpstr>المزايا الصحية الأخرى للغرسات (Implant)  بخلاف منع الحمل </vt:lpstr>
      <vt:lpstr>مَن تستطيع استخدام الغرسات (Implant)؟ </vt:lpstr>
      <vt:lpstr>الفئتان 3 و4 مَن لا تستطيع استخدام الغرسات (Implant)؟</vt:lpstr>
      <vt:lpstr>استخدام الغرسة (Implant) لدى المصابات بفيروس العوز المناعي البشري </vt:lpstr>
      <vt:lpstr>كيف يمكن للشريك المساعدة أثناء تقديم المشورة؟</vt:lpstr>
      <vt:lpstr>ما هي التحديات المتعلقة بتوافر وسائل منع الحمل القابلة للعكس وطويلة المفعول (LARCs) في حالات الأزمات؟</vt:lpstr>
      <vt:lpstr>كيف يمكن مواجهة التحديات؟</vt:lpstr>
      <vt:lpstr>كيف يمكن مواجهة التحديات؟ (تكملة)</vt:lpstr>
      <vt:lpstr>مجموعات المستلزمات المشتركة بين الوكالات لحالات الطوارئ المتعلقة بالصحة الإنجابية    </vt:lpstr>
      <vt:lpstr>نقاط مهمة جداً</vt:lpstr>
      <vt:lpstr>الملخص</vt:lpstr>
      <vt:lpstr>  الجلسة السادسة: الوقاية من العدوى عند توفير خدمات وسائل منع الحمل القابلة للعكس وطويلة المفعول (LARCs)  </vt:lpstr>
      <vt:lpstr>أهداف الجلسة السادسة </vt:lpstr>
      <vt:lpstr>نظرة عامة على الوقاية من العدوى</vt:lpstr>
      <vt:lpstr>كيف تنتشر العدوى؟</vt:lpstr>
      <vt:lpstr>دورة انتقال العدوى</vt:lpstr>
      <vt:lpstr>كيف يمكنك المساعدة في منع العدوى؟</vt:lpstr>
      <vt:lpstr>الاحتياطات النموذجية </vt:lpstr>
      <vt:lpstr>الاحتياطات النموذجية</vt:lpstr>
      <vt:lpstr>الاحتياطات النموذجية تشمل...</vt:lpstr>
      <vt:lpstr>معدات الوقاية الشخصية </vt:lpstr>
      <vt:lpstr>تعقيم  الأدوات </vt:lpstr>
      <vt:lpstr>مبادئ التنظيف</vt:lpstr>
      <vt:lpstr>التعامل مع الأدوات الحادة </vt:lpstr>
      <vt:lpstr> ماذا يجب أن أفعل إذا وُخِزتُ بالإبرة أو بأدوات حادة أخرى؟ </vt:lpstr>
      <vt:lpstr>7 خطوات للحقن الآمنة</vt:lpstr>
      <vt:lpstr>التطهير عالي المستوى والتعقيم   </vt:lpstr>
      <vt:lpstr>تنظيف الأسطح والأدوات</vt:lpstr>
      <vt:lpstr>تطهير الأسطح </vt:lpstr>
      <vt:lpstr>كيفية تحضير محلول كلور بتركيز 1% </vt:lpstr>
      <vt:lpstr>عملية إدارة النفايات </vt:lpstr>
      <vt:lpstr>آداب النظافة التنفسية وآداب العطس والسعال </vt:lpstr>
      <vt:lpstr>الاحتياطات النموذجية الواجب اتخاذها أثناء توفير خدمات وسائل منع الحمل القابلة للعكس وطويلة المفعول (LARCs)</vt:lpstr>
      <vt:lpstr>متطلبات القفازات الخاصة بتركيب وإزالة اللولب (IUD) أو الغرسة (Implant)</vt:lpstr>
      <vt:lpstr>الوقاية من العدوى أثناء تركيب اللولب وإزالته  </vt:lpstr>
      <vt:lpstr>استخدام تقنية «عدم اللمس» عند تركيب اللولب (IUD)</vt:lpstr>
      <vt:lpstr>الوقاية من العدوى أثناء تركيب الغرسة (Implant) وإزالتها</vt:lpstr>
      <vt:lpstr>الوقاية من العدوى أثناء تركيب الغرسة وإزالتها (تكملة)</vt:lpstr>
      <vt:lpstr>الوقاية من العدوى ومكافحتها مسؤولية الجميع </vt:lpstr>
      <vt:lpstr>الجلسة العاشرة: علاج الآثار الجانبية والمضاعفات المحتملة والتصدي للخرافات والشائعات حول وسائل منع الحمل القابلة للعكس وطويلة المفعول (LARCs) </vt:lpstr>
      <vt:lpstr>أهداف الجلسة العاشرة</vt:lpstr>
      <vt:lpstr>كيفية تقديم مشورة بشأن  الآثار الجانبية لوسائل منع الحمل</vt:lpstr>
      <vt:lpstr> الآثار الجانبية الشائعة للولب </vt:lpstr>
      <vt:lpstr>علاج الآثار الجانبية الشائعة للوالب الرحمية</vt:lpstr>
      <vt:lpstr> المضاعفات المحتملة للوالب الرحمية ثقب الرحم   </vt:lpstr>
      <vt:lpstr>المضاعفات المحتملة للوالب الرحمية  العدوى </vt:lpstr>
      <vt:lpstr>المضاعفات المحتملة للوالب الرحمية  الخيوط المفقودة </vt:lpstr>
      <vt:lpstr>الآثار الجانبية الشائعة للغرسات (Implant) </vt:lpstr>
      <vt:lpstr>الآثار الجانبية المحتملة الأخرى للغرسات (Implant) </vt:lpstr>
      <vt:lpstr>علاج الآثار الجانبية الشائعة للغرسات (Implant) </vt:lpstr>
      <vt:lpstr>التحكم في المضاعفات المحتملة للغرسات (Implant)</vt:lpstr>
      <vt:lpstr>الملخص </vt:lpstr>
      <vt:lpstr>الجلسة الثالثة:  نظرة عامة على وسائل منع الحمل قصيرة المفعول (LARCs)  </vt:lpstr>
      <vt:lpstr>تصنيف وسائل منع الحمل</vt:lpstr>
      <vt:lpstr>وسائل منع الحمل قصيرة المدى </vt:lpstr>
      <vt:lpstr>خصائص حبوب منع الحمل الفموية المركبة</vt:lpstr>
      <vt:lpstr>الآثار الجانبية المحتملة لحبوب منع الحمل الفموية المركبة</vt:lpstr>
      <vt:lpstr>مَن يُسمَح أو يُمنع لها استخدام حبوب منع الحمل الفموية المركبة</vt:lpstr>
      <vt:lpstr>تعليمات حول تفويت حبوب منع الحمل</vt:lpstr>
      <vt:lpstr>تعليمات حول تفويت الحبوب (تكملة)</vt:lpstr>
      <vt:lpstr>حبوب طارئة لمنع الحمل</vt:lpstr>
      <vt:lpstr>حقن البروجستين فقط [Progestin]</vt:lpstr>
      <vt:lpstr>خصائص حقن البروجستين فقط</vt:lpstr>
      <vt:lpstr>الآثار الجانبية لحقن البروجستين فقط</vt:lpstr>
      <vt:lpstr>السيدات اللواتي لا يناسبهنّ استخدام الحقن</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استخدام وسائل منع الحمل قابلة للعكس وطويلة المفعول (LARCs) في حالات الأزمات  </dc:title>
  <cp:lastModifiedBy>Strategic Agenda</cp:lastModifiedBy>
  <cp:revision>318</cp:revision>
  <dcterms:modified xsi:type="dcterms:W3CDTF">2023-07-19T13:53:23Z</dcterms:modified>
</cp:coreProperties>
</file>